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542" r:id="rId2"/>
    <p:sldId id="527" r:id="rId3"/>
    <p:sldId id="525" r:id="rId4"/>
    <p:sldId id="541" r:id="rId5"/>
    <p:sldId id="543" r:id="rId6"/>
  </p:sldIdLst>
  <p:sldSz cx="9144000" cy="6858000" type="screen4x3"/>
  <p:notesSz cx="9926638" cy="6797675"/>
  <p:custShowLst>
    <p:custShow name="הצגה" id="0">
      <p:sldLst/>
    </p:custShow>
  </p:custShowLst>
  <p:defaultTextStyle>
    <a:defPPr>
      <a:defRPr lang="he-IL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David" pitchFamily="2" charset="-79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David" pitchFamily="2" charset="-79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David" pitchFamily="2" charset="-79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David" pitchFamily="2" charset="-79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David" pitchFamily="2" charset="-79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David" pitchFamily="2" charset="-79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David" pitchFamily="2" charset="-79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David" pitchFamily="2" charset="-79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David" pitchFamily="2" charset="-79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7D"/>
    <a:srgbClr val="0000FF"/>
    <a:srgbClr val="00B050"/>
    <a:srgbClr val="0839C8"/>
    <a:srgbClr val="640000"/>
    <a:srgbClr val="5C0000"/>
    <a:srgbClr val="96C850"/>
    <a:srgbClr val="081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סגנון כהה 1 - הדגשה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סגנון כהה 2 - הדגשה 5/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סגנון כהה 1 - הדגשה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סגנון כהה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סגנון ביניים 4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סגנון ביניים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56" autoAdjust="0"/>
    <p:restoredTop sz="91534" autoAdjust="0"/>
  </p:normalViewPr>
  <p:slideViewPr>
    <p:cSldViewPr>
      <p:cViewPr>
        <p:scale>
          <a:sx n="66" d="100"/>
          <a:sy n="66" d="100"/>
        </p:scale>
        <p:origin x="-124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1368" y="-96"/>
      </p:cViewPr>
      <p:guideLst>
        <p:guide orient="horz" pos="2141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1B2261-629F-43C9-B8A2-F28DF40165CE}" type="doc">
      <dgm:prSet loTypeId="urn:microsoft.com/office/officeart/2005/8/layout/hProcess9" loCatId="process" qsTypeId="urn:microsoft.com/office/officeart/2005/8/quickstyle/simple1#1" qsCatId="simple" csTypeId="urn:microsoft.com/office/officeart/2005/8/colors/accent1_2#1" csCatId="accent1" phldr="1"/>
      <dgm:spPr/>
    </dgm:pt>
    <dgm:pt modelId="{695A79BB-EAA9-47B8-A71C-5FA889A6D9AF}">
      <dgm:prSet phldrT="[טקסט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Need</a:t>
          </a:r>
          <a:endParaRPr lang="he-IL" sz="18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F260F18-2875-4279-AB8E-DA00B58818D2}" type="parTrans" cxnId="{E1975CE7-097C-44D3-8B55-19C596A79C64}">
      <dgm:prSet/>
      <dgm:spPr/>
      <dgm:t>
        <a:bodyPr/>
        <a:lstStyle/>
        <a:p>
          <a:pPr rtl="1"/>
          <a:endParaRPr lang="he-IL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9958C2C-4F78-4642-9CD2-B508B5EF35ED}" type="sibTrans" cxnId="{E1975CE7-097C-44D3-8B55-19C596A79C64}">
      <dgm:prSet/>
      <dgm:spPr/>
      <dgm:t>
        <a:bodyPr/>
        <a:lstStyle/>
        <a:p>
          <a:pPr rtl="1"/>
          <a:endParaRPr lang="he-IL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0930E21-4327-485B-870D-7805ECBCBB90}">
      <dgm:prSet phldrT="[טקסט]" cust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Innovative Solutions</a:t>
          </a:r>
          <a:endParaRPr lang="he-IL" sz="18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8356A8A-B83B-47AB-B6D9-62A923D118D8}" type="parTrans" cxnId="{5A364299-57E1-4AFE-81E1-20DDA4C988C8}">
      <dgm:prSet/>
      <dgm:spPr/>
      <dgm:t>
        <a:bodyPr/>
        <a:lstStyle/>
        <a:p>
          <a:pPr rtl="1"/>
          <a:endParaRPr lang="he-IL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F25E554-FA63-47FD-9735-435797026D15}" type="sibTrans" cxnId="{5A364299-57E1-4AFE-81E1-20DDA4C988C8}">
      <dgm:prSet/>
      <dgm:spPr/>
      <dgm:t>
        <a:bodyPr/>
        <a:lstStyle/>
        <a:p>
          <a:pPr rtl="1"/>
          <a:endParaRPr lang="he-IL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FA42825-7FAF-4587-961A-F1E0EF63B1CE}">
      <dgm:prSet phldrT="[טקסט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Global</a:t>
          </a:r>
          <a:br>
            <a: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Scale Up</a:t>
          </a:r>
          <a:endParaRPr lang="he-IL" sz="18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9132868-D6B2-42B0-BDF9-BA22A19DF724}" type="parTrans" cxnId="{6A315F28-767E-49F6-B302-FD00DCFA5657}">
      <dgm:prSet/>
      <dgm:spPr/>
      <dgm:t>
        <a:bodyPr/>
        <a:lstStyle/>
        <a:p>
          <a:pPr rtl="1"/>
          <a:endParaRPr lang="he-IL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E2CA7DA-3544-4B34-823E-E1BE70C3CEE4}" type="sibTrans" cxnId="{6A315F28-767E-49F6-B302-FD00DCFA5657}">
      <dgm:prSet/>
      <dgm:spPr/>
      <dgm:t>
        <a:bodyPr/>
        <a:lstStyle/>
        <a:p>
          <a:pPr rtl="1"/>
          <a:endParaRPr lang="he-IL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B9392A9-47E6-4C5B-8AD0-05F153BD4420}">
      <dgm:prSet custT="1"/>
      <dgm:spPr>
        <a:solidFill>
          <a:srgbClr val="96C8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Local Testing</a:t>
          </a:r>
          <a:endParaRPr lang="he-IL" sz="18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C0C8E4C-2AAC-40DB-B83B-58FB75A6A362}" type="parTrans" cxnId="{304F9E0F-FC0D-4A14-99B3-8BE4286CC999}">
      <dgm:prSet/>
      <dgm:spPr/>
      <dgm:t>
        <a:bodyPr/>
        <a:lstStyle/>
        <a:p>
          <a:pPr rtl="1"/>
          <a:endParaRPr lang="he-IL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48B6430-659B-4AF9-8771-D95AF36CE0BF}" type="sibTrans" cxnId="{304F9E0F-FC0D-4A14-99B3-8BE4286CC999}">
      <dgm:prSet/>
      <dgm:spPr/>
      <dgm:t>
        <a:bodyPr/>
        <a:lstStyle/>
        <a:p>
          <a:pPr rtl="1"/>
          <a:endParaRPr lang="he-IL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32F7C33-7C39-4DEE-A31D-EA794A6A8905}" type="pres">
      <dgm:prSet presAssocID="{541B2261-629F-43C9-B8A2-F28DF40165CE}" presName="CompostProcess" presStyleCnt="0">
        <dgm:presLayoutVars>
          <dgm:dir/>
          <dgm:resizeHandles val="exact"/>
        </dgm:presLayoutVars>
      </dgm:prSet>
      <dgm:spPr/>
    </dgm:pt>
    <dgm:pt modelId="{244716D7-E8AF-4A2D-9B72-F98B4B20F301}" type="pres">
      <dgm:prSet presAssocID="{541B2261-629F-43C9-B8A2-F28DF40165CE}" presName="arrow" presStyleLbl="bgShp" presStyleIdx="0" presStyleCnt="1" custScaleX="117647"/>
      <dgm:spPr/>
    </dgm:pt>
    <dgm:pt modelId="{7A87389B-B91E-493B-83FB-CC5B7CB8EF7B}" type="pres">
      <dgm:prSet presAssocID="{541B2261-629F-43C9-B8A2-F28DF40165CE}" presName="linearProcess" presStyleCnt="0"/>
      <dgm:spPr/>
    </dgm:pt>
    <dgm:pt modelId="{B9ACA232-FE74-4D6E-BC3E-380823D8C638}" type="pres">
      <dgm:prSet presAssocID="{695A79BB-EAA9-47B8-A71C-5FA889A6D9AF}" presName="textNode" presStyleLbl="node1" presStyleIdx="0" presStyleCnt="4" custLinFactNeighborX="2920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A0BE596-02B5-4925-AEE2-DB4C80511302}" type="pres">
      <dgm:prSet presAssocID="{19958C2C-4F78-4642-9CD2-B508B5EF35ED}" presName="sibTrans" presStyleCnt="0"/>
      <dgm:spPr/>
    </dgm:pt>
    <dgm:pt modelId="{CA41C7FB-69B7-46BB-8C69-2926506458BA}" type="pres">
      <dgm:prSet presAssocID="{F0930E21-4327-485B-870D-7805ECBCBB90}" presName="textNode" presStyleLbl="node1" presStyleIdx="1" presStyleCnt="4" custLinFactNeighborX="-4215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68AC9FE-7D1F-48A8-9C85-FB7D73F917FB}" type="pres">
      <dgm:prSet presAssocID="{6F25E554-FA63-47FD-9735-435797026D15}" presName="sibTrans" presStyleCnt="0"/>
      <dgm:spPr/>
    </dgm:pt>
    <dgm:pt modelId="{B69F7CDB-408E-40D3-AA2F-4B1BF67270CA}" type="pres">
      <dgm:prSet presAssocID="{BB9392A9-47E6-4C5B-8AD0-05F153BD4420}" presName="textNode" presStyleLbl="node1" presStyleIdx="2" presStyleCnt="4" custLinFactNeighborX="-9658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687DEF7-621C-48B6-B6A4-507378976772}" type="pres">
      <dgm:prSet presAssocID="{248B6430-659B-4AF9-8771-D95AF36CE0BF}" presName="sibTrans" presStyleCnt="0"/>
      <dgm:spPr/>
    </dgm:pt>
    <dgm:pt modelId="{7F34C16C-65C7-442B-B52A-E00B1D8EB6CC}" type="pres">
      <dgm:prSet presAssocID="{0FA42825-7FAF-4587-961A-F1E0EF63B1CE}" presName="textNode" presStyleLbl="node1" presStyleIdx="3" presStyleCnt="4" custLinFactX="-7402" custLinFactNeighborX="-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4D71E5A-8CE6-4491-80C7-00470D2C8EC1}" type="presOf" srcId="{541B2261-629F-43C9-B8A2-F28DF40165CE}" destId="{532F7C33-7C39-4DEE-A31D-EA794A6A8905}" srcOrd="0" destOrd="0" presId="urn:microsoft.com/office/officeart/2005/8/layout/hProcess9"/>
    <dgm:cxn modelId="{E1975CE7-097C-44D3-8B55-19C596A79C64}" srcId="{541B2261-629F-43C9-B8A2-F28DF40165CE}" destId="{695A79BB-EAA9-47B8-A71C-5FA889A6D9AF}" srcOrd="0" destOrd="0" parTransId="{9F260F18-2875-4279-AB8E-DA00B58818D2}" sibTransId="{19958C2C-4F78-4642-9CD2-B508B5EF35ED}"/>
    <dgm:cxn modelId="{15D4688F-4369-400C-A2EA-7105F3827898}" type="presOf" srcId="{BB9392A9-47E6-4C5B-8AD0-05F153BD4420}" destId="{B69F7CDB-408E-40D3-AA2F-4B1BF67270CA}" srcOrd="0" destOrd="0" presId="urn:microsoft.com/office/officeart/2005/8/layout/hProcess9"/>
    <dgm:cxn modelId="{6A315F28-767E-49F6-B302-FD00DCFA5657}" srcId="{541B2261-629F-43C9-B8A2-F28DF40165CE}" destId="{0FA42825-7FAF-4587-961A-F1E0EF63B1CE}" srcOrd="3" destOrd="0" parTransId="{D9132868-D6B2-42B0-BDF9-BA22A19DF724}" sibTransId="{CE2CA7DA-3544-4B34-823E-E1BE70C3CEE4}"/>
    <dgm:cxn modelId="{67C6746D-B350-40BB-9BDF-B3E00C3C0B52}" type="presOf" srcId="{0FA42825-7FAF-4587-961A-F1E0EF63B1CE}" destId="{7F34C16C-65C7-442B-B52A-E00B1D8EB6CC}" srcOrd="0" destOrd="0" presId="urn:microsoft.com/office/officeart/2005/8/layout/hProcess9"/>
    <dgm:cxn modelId="{304F9E0F-FC0D-4A14-99B3-8BE4286CC999}" srcId="{541B2261-629F-43C9-B8A2-F28DF40165CE}" destId="{BB9392A9-47E6-4C5B-8AD0-05F153BD4420}" srcOrd="2" destOrd="0" parTransId="{7C0C8E4C-2AAC-40DB-B83B-58FB75A6A362}" sibTransId="{248B6430-659B-4AF9-8771-D95AF36CE0BF}"/>
    <dgm:cxn modelId="{3F966733-0565-425B-B9F1-50F6C191C2C3}" type="presOf" srcId="{695A79BB-EAA9-47B8-A71C-5FA889A6D9AF}" destId="{B9ACA232-FE74-4D6E-BC3E-380823D8C638}" srcOrd="0" destOrd="0" presId="urn:microsoft.com/office/officeart/2005/8/layout/hProcess9"/>
    <dgm:cxn modelId="{5A364299-57E1-4AFE-81E1-20DDA4C988C8}" srcId="{541B2261-629F-43C9-B8A2-F28DF40165CE}" destId="{F0930E21-4327-485B-870D-7805ECBCBB90}" srcOrd="1" destOrd="0" parTransId="{48356A8A-B83B-47AB-B6D9-62A923D118D8}" sibTransId="{6F25E554-FA63-47FD-9735-435797026D15}"/>
    <dgm:cxn modelId="{7148E426-8059-4BAB-A059-905A9CEE4D42}" type="presOf" srcId="{F0930E21-4327-485B-870D-7805ECBCBB90}" destId="{CA41C7FB-69B7-46BB-8C69-2926506458BA}" srcOrd="0" destOrd="0" presId="urn:microsoft.com/office/officeart/2005/8/layout/hProcess9"/>
    <dgm:cxn modelId="{E761D6D9-FD9B-453D-915A-723DB703B5D2}" type="presParOf" srcId="{532F7C33-7C39-4DEE-A31D-EA794A6A8905}" destId="{244716D7-E8AF-4A2D-9B72-F98B4B20F301}" srcOrd="0" destOrd="0" presId="urn:microsoft.com/office/officeart/2005/8/layout/hProcess9"/>
    <dgm:cxn modelId="{FD77C58C-358F-423E-B439-265175335C2A}" type="presParOf" srcId="{532F7C33-7C39-4DEE-A31D-EA794A6A8905}" destId="{7A87389B-B91E-493B-83FB-CC5B7CB8EF7B}" srcOrd="1" destOrd="0" presId="urn:microsoft.com/office/officeart/2005/8/layout/hProcess9"/>
    <dgm:cxn modelId="{79BE6CEE-428F-4F5E-BCFC-3050BE9CBA5C}" type="presParOf" srcId="{7A87389B-B91E-493B-83FB-CC5B7CB8EF7B}" destId="{B9ACA232-FE74-4D6E-BC3E-380823D8C638}" srcOrd="0" destOrd="0" presId="urn:microsoft.com/office/officeart/2005/8/layout/hProcess9"/>
    <dgm:cxn modelId="{3925A287-B324-48CB-B010-AD12682FD86E}" type="presParOf" srcId="{7A87389B-B91E-493B-83FB-CC5B7CB8EF7B}" destId="{EA0BE596-02B5-4925-AEE2-DB4C80511302}" srcOrd="1" destOrd="0" presId="urn:microsoft.com/office/officeart/2005/8/layout/hProcess9"/>
    <dgm:cxn modelId="{51D7EA10-D39B-43AD-8E21-59AE11D49027}" type="presParOf" srcId="{7A87389B-B91E-493B-83FB-CC5B7CB8EF7B}" destId="{CA41C7FB-69B7-46BB-8C69-2926506458BA}" srcOrd="2" destOrd="0" presId="urn:microsoft.com/office/officeart/2005/8/layout/hProcess9"/>
    <dgm:cxn modelId="{EAC0A90A-A4B6-48E9-93EA-EBADFA535D2E}" type="presParOf" srcId="{7A87389B-B91E-493B-83FB-CC5B7CB8EF7B}" destId="{568AC9FE-7D1F-48A8-9C85-FB7D73F917FB}" srcOrd="3" destOrd="0" presId="urn:microsoft.com/office/officeart/2005/8/layout/hProcess9"/>
    <dgm:cxn modelId="{5EE9698A-B5E8-4F7A-BE68-6F434CCEED51}" type="presParOf" srcId="{7A87389B-B91E-493B-83FB-CC5B7CB8EF7B}" destId="{B69F7CDB-408E-40D3-AA2F-4B1BF67270CA}" srcOrd="4" destOrd="0" presId="urn:microsoft.com/office/officeart/2005/8/layout/hProcess9"/>
    <dgm:cxn modelId="{24349CD4-000F-4F92-8942-29D7916EEFFC}" type="presParOf" srcId="{7A87389B-B91E-493B-83FB-CC5B7CB8EF7B}" destId="{1687DEF7-621C-48B6-B6A4-507378976772}" srcOrd="5" destOrd="0" presId="urn:microsoft.com/office/officeart/2005/8/layout/hProcess9"/>
    <dgm:cxn modelId="{CEBE7597-95A6-42E4-8E92-E4D53A6BDCB3}" type="presParOf" srcId="{7A87389B-B91E-493B-83FB-CC5B7CB8EF7B}" destId="{7F34C16C-65C7-442B-B52A-E00B1D8EB6C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40145D-B9A7-423C-97CC-C603F8B5C981}" type="doc">
      <dgm:prSet loTypeId="urn:microsoft.com/office/officeart/2005/8/layout/list1" loCatId="list" qsTypeId="urn:microsoft.com/office/officeart/2005/8/quickstyle/3d2" qsCatId="3D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A5D1C9F0-A0AF-4439-B9A4-686CF5E031BC}">
      <dgm:prSet phldrT="[Text]" custT="1"/>
      <dgm:spPr>
        <a:gradFill flip="none" rotWithShape="0">
          <a:gsLst>
            <a:gs pos="0">
              <a:srgbClr val="081BC8"/>
            </a:gs>
            <a:gs pos="7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  <a:tileRect/>
        </a:gradFill>
      </dgm:spPr>
      <dgm:t>
        <a:bodyPr/>
        <a:lstStyle/>
        <a:p>
          <a:pPr rtl="1"/>
          <a:r>
            <a:rPr lang="en-US" sz="2000" b="1" dirty="0" smtClean="0"/>
            <a:t>Private sector leadership</a:t>
          </a:r>
          <a:endParaRPr lang="he-IL" sz="2000" b="1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E962B03-6BC8-4A4A-97C9-9DA44E6A45A8}" type="parTrans" cxnId="{89C7D22D-8D4F-4ABF-81A7-9B92B64A98B4}">
      <dgm:prSet/>
      <dgm:spPr/>
      <dgm:t>
        <a:bodyPr/>
        <a:lstStyle/>
        <a:p>
          <a:endParaRPr lang="en-US" sz="1400"/>
        </a:p>
      </dgm:t>
    </dgm:pt>
    <dgm:pt modelId="{80A46DD2-C2C6-4CC0-81A7-00F4CA2B2D95}" type="sibTrans" cxnId="{89C7D22D-8D4F-4ABF-81A7-9B92B64A98B4}">
      <dgm:prSet/>
      <dgm:spPr/>
      <dgm:t>
        <a:bodyPr/>
        <a:lstStyle/>
        <a:p>
          <a:endParaRPr lang="en-US" sz="1400"/>
        </a:p>
      </dgm:t>
    </dgm:pt>
    <dgm:pt modelId="{3527D4BC-C413-474F-BF47-73C84E31D5F4}">
      <dgm:prSet phldrT="[טקסט]" custT="1"/>
      <dgm:spPr>
        <a:gradFill rotWithShape="0">
          <a:gsLst>
            <a:gs pos="0">
              <a:srgbClr val="081BC8"/>
            </a:gs>
            <a:gs pos="7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rtl="0"/>
          <a:r>
            <a:rPr lang="en-US" sz="2000" b="1" dirty="0" smtClean="0"/>
            <a:t>Focus on global challenges </a:t>
          </a:r>
          <a:endParaRPr lang="he-IL" sz="2000" b="1" dirty="0"/>
        </a:p>
      </dgm:t>
    </dgm:pt>
    <dgm:pt modelId="{82FA9EF1-6EE9-4173-A751-6F6B5C5B9CFC}" type="parTrans" cxnId="{112FACDA-BF94-4D74-993E-1B666A95520B}">
      <dgm:prSet/>
      <dgm:spPr/>
      <dgm:t>
        <a:bodyPr/>
        <a:lstStyle/>
        <a:p>
          <a:pPr rtl="1"/>
          <a:endParaRPr lang="he-IL" sz="1400"/>
        </a:p>
      </dgm:t>
    </dgm:pt>
    <dgm:pt modelId="{E9EEC43B-0B14-42C6-BECF-45DDBCC3969F}" type="sibTrans" cxnId="{112FACDA-BF94-4D74-993E-1B666A95520B}">
      <dgm:prSet/>
      <dgm:spPr/>
      <dgm:t>
        <a:bodyPr/>
        <a:lstStyle/>
        <a:p>
          <a:pPr rtl="1"/>
          <a:endParaRPr lang="he-IL" sz="1400"/>
        </a:p>
      </dgm:t>
    </dgm:pt>
    <dgm:pt modelId="{5AE805E8-B70A-48A7-AECC-E5DC904D7C01}">
      <dgm:prSet custT="1"/>
      <dgm:spPr>
        <a:gradFill rotWithShape="0">
          <a:gsLst>
            <a:gs pos="0">
              <a:srgbClr val="081BC8"/>
            </a:gs>
            <a:gs pos="7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rtl="1"/>
          <a:r>
            <a:rPr lang="en-US" sz="2000" b="1" dirty="0" smtClean="0"/>
            <a:t>Long term commitment by government</a:t>
          </a:r>
          <a:endParaRPr lang="he-IL" sz="2000" b="1" dirty="0"/>
        </a:p>
      </dgm:t>
    </dgm:pt>
    <dgm:pt modelId="{93E8750D-DD42-495A-AA1B-9CEC8CA84AC1}" type="parTrans" cxnId="{20CD497E-2B94-481B-BC42-4B6D70894F1F}">
      <dgm:prSet/>
      <dgm:spPr/>
      <dgm:t>
        <a:bodyPr/>
        <a:lstStyle/>
        <a:p>
          <a:pPr rtl="1"/>
          <a:endParaRPr lang="he-IL" sz="1400"/>
        </a:p>
      </dgm:t>
    </dgm:pt>
    <dgm:pt modelId="{CC466D0D-166B-4410-BCFE-E052909FAC46}" type="sibTrans" cxnId="{20CD497E-2B94-481B-BC42-4B6D70894F1F}">
      <dgm:prSet/>
      <dgm:spPr/>
      <dgm:t>
        <a:bodyPr/>
        <a:lstStyle/>
        <a:p>
          <a:pPr rtl="1"/>
          <a:endParaRPr lang="he-IL" sz="1400"/>
        </a:p>
      </dgm:t>
    </dgm:pt>
    <dgm:pt modelId="{AF2B3786-6161-4A2E-B503-921156173FFF}">
      <dgm:prSet custT="1"/>
      <dgm:spPr>
        <a:gradFill rotWithShape="0">
          <a:gsLst>
            <a:gs pos="0">
              <a:srgbClr val="081BC8"/>
            </a:gs>
            <a:gs pos="7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Quality and breadth of relevant research</a:t>
          </a:r>
          <a:endParaRPr lang="he-IL" sz="2000" b="1" dirty="0"/>
        </a:p>
      </dgm:t>
    </dgm:pt>
    <dgm:pt modelId="{098C915A-54ED-4CEB-B50E-6B9DE4609A33}" type="sibTrans" cxnId="{F258762E-166A-48EA-8B23-C69164F0BFFA}">
      <dgm:prSet/>
      <dgm:spPr/>
      <dgm:t>
        <a:bodyPr/>
        <a:lstStyle/>
        <a:p>
          <a:pPr rtl="1"/>
          <a:endParaRPr lang="he-IL" sz="1400"/>
        </a:p>
      </dgm:t>
    </dgm:pt>
    <dgm:pt modelId="{DBD1A3E6-8C7C-485E-8A26-69943F9FE700}" type="parTrans" cxnId="{F258762E-166A-48EA-8B23-C69164F0BFFA}">
      <dgm:prSet/>
      <dgm:spPr/>
      <dgm:t>
        <a:bodyPr/>
        <a:lstStyle/>
        <a:p>
          <a:pPr rtl="1"/>
          <a:endParaRPr lang="he-IL" sz="1400"/>
        </a:p>
      </dgm:t>
    </dgm:pt>
    <dgm:pt modelId="{33CA604E-07F5-440B-96CD-5631949A759A}" type="pres">
      <dgm:prSet presAssocID="{8440145D-B9A7-423C-97CC-C603F8B5C9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84FA47A-5118-4E38-9E49-E6F3A53F0CFE}" type="pres">
      <dgm:prSet presAssocID="{A5D1C9F0-A0AF-4439-B9A4-686CF5E031BC}" presName="parentLin" presStyleCnt="0"/>
      <dgm:spPr/>
    </dgm:pt>
    <dgm:pt modelId="{0F2B45F2-440B-4A10-9D5E-D7AAF68804D3}" type="pres">
      <dgm:prSet presAssocID="{A5D1C9F0-A0AF-4439-B9A4-686CF5E031BC}" presName="parentLeftMargin" presStyleLbl="node1" presStyleIdx="0" presStyleCnt="4"/>
      <dgm:spPr/>
      <dgm:t>
        <a:bodyPr/>
        <a:lstStyle/>
        <a:p>
          <a:pPr rtl="1"/>
          <a:endParaRPr lang="he-IL"/>
        </a:p>
      </dgm:t>
    </dgm:pt>
    <dgm:pt modelId="{DBEADD03-98AF-466E-96DC-54A611146F74}" type="pres">
      <dgm:prSet presAssocID="{A5D1C9F0-A0AF-4439-B9A4-686CF5E031BC}" presName="parentText" presStyleLbl="node1" presStyleIdx="0" presStyleCnt="4" custScaleX="111180" custLinFactNeighborX="4348" custLinFactNeighborY="-1219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ACDA81-320F-4C26-AE3A-FA46C8C14739}" type="pres">
      <dgm:prSet presAssocID="{A5D1C9F0-A0AF-4439-B9A4-686CF5E031BC}" presName="negativeSpace" presStyleCnt="0"/>
      <dgm:spPr/>
    </dgm:pt>
    <dgm:pt modelId="{03AAE72F-13C7-45DB-87B8-A9AE8E1CD108}" type="pres">
      <dgm:prSet presAssocID="{A5D1C9F0-A0AF-4439-B9A4-686CF5E031BC}" presName="childText" presStyleLbl="conFgAcc1" presStyleIdx="0" presStyleCnt="4">
        <dgm:presLayoutVars>
          <dgm:bulletEnabled val="1"/>
        </dgm:presLayoutVars>
      </dgm:prSet>
      <dgm:spPr/>
    </dgm:pt>
    <dgm:pt modelId="{FA2322F1-67E4-4531-B0C4-063FFA401DCB}" type="pres">
      <dgm:prSet presAssocID="{80A46DD2-C2C6-4CC0-81A7-00F4CA2B2D95}" presName="spaceBetweenRectangles" presStyleCnt="0"/>
      <dgm:spPr/>
    </dgm:pt>
    <dgm:pt modelId="{2D10960B-A449-4287-87B5-C5D432F39B21}" type="pres">
      <dgm:prSet presAssocID="{3527D4BC-C413-474F-BF47-73C84E31D5F4}" presName="parentLin" presStyleCnt="0"/>
      <dgm:spPr/>
    </dgm:pt>
    <dgm:pt modelId="{A1426630-0CE9-4B4F-A7C3-B3AFC5951A23}" type="pres">
      <dgm:prSet presAssocID="{3527D4BC-C413-474F-BF47-73C84E31D5F4}" presName="parentLeftMargin" presStyleLbl="node1" presStyleIdx="0" presStyleCnt="4" custScaleX="112227"/>
      <dgm:spPr/>
      <dgm:t>
        <a:bodyPr/>
        <a:lstStyle/>
        <a:p>
          <a:pPr rtl="1"/>
          <a:endParaRPr lang="he-IL"/>
        </a:p>
      </dgm:t>
    </dgm:pt>
    <dgm:pt modelId="{D273839E-E130-41C7-884D-15BDB2E2EA84}" type="pres">
      <dgm:prSet presAssocID="{3527D4BC-C413-474F-BF47-73C84E31D5F4}" presName="parentText" presStyleLbl="node1" presStyleIdx="1" presStyleCnt="4" custScaleX="11005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4869265-7C05-468A-BE2A-4178F93A302D}" type="pres">
      <dgm:prSet presAssocID="{3527D4BC-C413-474F-BF47-73C84E31D5F4}" presName="negativeSpace" presStyleCnt="0"/>
      <dgm:spPr/>
    </dgm:pt>
    <dgm:pt modelId="{D812A933-53B1-4FF9-B123-D16EADF0B636}" type="pres">
      <dgm:prSet presAssocID="{3527D4BC-C413-474F-BF47-73C84E31D5F4}" presName="childText" presStyleLbl="conFgAcc1" presStyleIdx="1" presStyleCnt="4">
        <dgm:presLayoutVars>
          <dgm:bulletEnabled val="1"/>
        </dgm:presLayoutVars>
      </dgm:prSet>
      <dgm:spPr/>
    </dgm:pt>
    <dgm:pt modelId="{833A5E89-A68E-414E-97C3-6D6027DEF0AF}" type="pres">
      <dgm:prSet presAssocID="{E9EEC43B-0B14-42C6-BECF-45DDBCC3969F}" presName="spaceBetweenRectangles" presStyleCnt="0"/>
      <dgm:spPr/>
    </dgm:pt>
    <dgm:pt modelId="{04FA3E81-8CF7-4C53-A546-540A34304FE8}" type="pres">
      <dgm:prSet presAssocID="{AF2B3786-6161-4A2E-B503-921156173FFF}" presName="parentLin" presStyleCnt="0"/>
      <dgm:spPr/>
    </dgm:pt>
    <dgm:pt modelId="{6B819A89-CB98-430D-BF0E-85401EBF0230}" type="pres">
      <dgm:prSet presAssocID="{AF2B3786-6161-4A2E-B503-921156173FFF}" presName="parentLeftMargin" presStyleLbl="node1" presStyleIdx="1" presStyleCnt="4" custScaleX="112227"/>
      <dgm:spPr/>
      <dgm:t>
        <a:bodyPr/>
        <a:lstStyle/>
        <a:p>
          <a:pPr rtl="1"/>
          <a:endParaRPr lang="he-IL"/>
        </a:p>
      </dgm:t>
    </dgm:pt>
    <dgm:pt modelId="{37DCA3BB-E85F-4975-B042-52B565F5D88C}" type="pres">
      <dgm:prSet presAssocID="{AF2B3786-6161-4A2E-B503-921156173FFF}" presName="parentText" presStyleLbl="node1" presStyleIdx="2" presStyleCnt="4" custScaleX="11005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ADAADE3-6BB7-47B1-8E1B-C6F981E6D894}" type="pres">
      <dgm:prSet presAssocID="{AF2B3786-6161-4A2E-B503-921156173FFF}" presName="negativeSpace" presStyleCnt="0"/>
      <dgm:spPr/>
    </dgm:pt>
    <dgm:pt modelId="{85086300-3009-4841-A591-43D08C93A3B0}" type="pres">
      <dgm:prSet presAssocID="{AF2B3786-6161-4A2E-B503-921156173FFF}" presName="childText" presStyleLbl="conFgAcc1" presStyleIdx="2" presStyleCnt="4">
        <dgm:presLayoutVars>
          <dgm:bulletEnabled val="1"/>
        </dgm:presLayoutVars>
      </dgm:prSet>
      <dgm:spPr/>
    </dgm:pt>
    <dgm:pt modelId="{E85ACB55-3135-44E1-8B51-7A2D5EA6E6EF}" type="pres">
      <dgm:prSet presAssocID="{098C915A-54ED-4CEB-B50E-6B9DE4609A33}" presName="spaceBetweenRectangles" presStyleCnt="0"/>
      <dgm:spPr/>
    </dgm:pt>
    <dgm:pt modelId="{55F664A0-6114-4C52-A8B7-F23361F8C369}" type="pres">
      <dgm:prSet presAssocID="{5AE805E8-B70A-48A7-AECC-E5DC904D7C01}" presName="parentLin" presStyleCnt="0"/>
      <dgm:spPr/>
    </dgm:pt>
    <dgm:pt modelId="{FF61E9C3-242B-400A-8887-42010D90265F}" type="pres">
      <dgm:prSet presAssocID="{5AE805E8-B70A-48A7-AECC-E5DC904D7C01}" presName="parentLeftMargin" presStyleLbl="node1" presStyleIdx="2" presStyleCnt="4" custScaleX="112227"/>
      <dgm:spPr/>
      <dgm:t>
        <a:bodyPr/>
        <a:lstStyle/>
        <a:p>
          <a:pPr rtl="1"/>
          <a:endParaRPr lang="he-IL"/>
        </a:p>
      </dgm:t>
    </dgm:pt>
    <dgm:pt modelId="{A0B200DD-5856-41FA-9012-5CE92DF88A55}" type="pres">
      <dgm:prSet presAssocID="{5AE805E8-B70A-48A7-AECC-E5DC904D7C01}" presName="parentText" presStyleLbl="node1" presStyleIdx="3" presStyleCnt="4" custScaleX="11005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2F3E7D0-658E-4FB6-95AC-03DE1838C558}" type="pres">
      <dgm:prSet presAssocID="{5AE805E8-B70A-48A7-AECC-E5DC904D7C01}" presName="negativeSpace" presStyleCnt="0"/>
      <dgm:spPr/>
    </dgm:pt>
    <dgm:pt modelId="{CABC326C-6969-43C1-8655-25F8C41F8973}" type="pres">
      <dgm:prSet presAssocID="{5AE805E8-B70A-48A7-AECC-E5DC904D7C0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C286BBB-8932-45B7-A26C-A4B0C1ED26A4}" type="presOf" srcId="{3527D4BC-C413-474F-BF47-73C84E31D5F4}" destId="{D273839E-E130-41C7-884D-15BDB2E2EA84}" srcOrd="1" destOrd="0" presId="urn:microsoft.com/office/officeart/2005/8/layout/list1"/>
    <dgm:cxn modelId="{B72454F4-9CBF-4AB6-916F-E30429899AF3}" type="presOf" srcId="{AF2B3786-6161-4A2E-B503-921156173FFF}" destId="{37DCA3BB-E85F-4975-B042-52B565F5D88C}" srcOrd="1" destOrd="0" presId="urn:microsoft.com/office/officeart/2005/8/layout/list1"/>
    <dgm:cxn modelId="{8158D147-2F95-4E99-8A17-DF0E35A80F0D}" type="presOf" srcId="{AF2B3786-6161-4A2E-B503-921156173FFF}" destId="{6B819A89-CB98-430D-BF0E-85401EBF0230}" srcOrd="0" destOrd="0" presId="urn:microsoft.com/office/officeart/2005/8/layout/list1"/>
    <dgm:cxn modelId="{112FACDA-BF94-4D74-993E-1B666A95520B}" srcId="{8440145D-B9A7-423C-97CC-C603F8B5C981}" destId="{3527D4BC-C413-474F-BF47-73C84E31D5F4}" srcOrd="1" destOrd="0" parTransId="{82FA9EF1-6EE9-4173-A751-6F6B5C5B9CFC}" sibTransId="{E9EEC43B-0B14-42C6-BECF-45DDBCC3969F}"/>
    <dgm:cxn modelId="{22F1580C-D3E9-46E1-AD85-1451EEE61AF3}" type="presOf" srcId="{5AE805E8-B70A-48A7-AECC-E5DC904D7C01}" destId="{A0B200DD-5856-41FA-9012-5CE92DF88A55}" srcOrd="1" destOrd="0" presId="urn:microsoft.com/office/officeart/2005/8/layout/list1"/>
    <dgm:cxn modelId="{89C7D22D-8D4F-4ABF-81A7-9B92B64A98B4}" srcId="{8440145D-B9A7-423C-97CC-C603F8B5C981}" destId="{A5D1C9F0-A0AF-4439-B9A4-686CF5E031BC}" srcOrd="0" destOrd="0" parTransId="{BE962B03-6BC8-4A4A-97C9-9DA44E6A45A8}" sibTransId="{80A46DD2-C2C6-4CC0-81A7-00F4CA2B2D95}"/>
    <dgm:cxn modelId="{2D0484C1-FD4B-44B0-AA8E-79E3334ADC5F}" type="presOf" srcId="{5AE805E8-B70A-48A7-AECC-E5DC904D7C01}" destId="{FF61E9C3-242B-400A-8887-42010D90265F}" srcOrd="0" destOrd="0" presId="urn:microsoft.com/office/officeart/2005/8/layout/list1"/>
    <dgm:cxn modelId="{B5D94157-4874-4F75-B9DD-100CE932874B}" type="presOf" srcId="{A5D1C9F0-A0AF-4439-B9A4-686CF5E031BC}" destId="{DBEADD03-98AF-466E-96DC-54A611146F74}" srcOrd="1" destOrd="0" presId="urn:microsoft.com/office/officeart/2005/8/layout/list1"/>
    <dgm:cxn modelId="{20CD497E-2B94-481B-BC42-4B6D70894F1F}" srcId="{8440145D-B9A7-423C-97CC-C603F8B5C981}" destId="{5AE805E8-B70A-48A7-AECC-E5DC904D7C01}" srcOrd="3" destOrd="0" parTransId="{93E8750D-DD42-495A-AA1B-9CEC8CA84AC1}" sibTransId="{CC466D0D-166B-4410-BCFE-E052909FAC46}"/>
    <dgm:cxn modelId="{CD1DEC03-64A6-4C91-8237-115566577135}" type="presOf" srcId="{A5D1C9F0-A0AF-4439-B9A4-686CF5E031BC}" destId="{0F2B45F2-440B-4A10-9D5E-D7AAF68804D3}" srcOrd="0" destOrd="0" presId="urn:microsoft.com/office/officeart/2005/8/layout/list1"/>
    <dgm:cxn modelId="{F258762E-166A-48EA-8B23-C69164F0BFFA}" srcId="{8440145D-B9A7-423C-97CC-C603F8B5C981}" destId="{AF2B3786-6161-4A2E-B503-921156173FFF}" srcOrd="2" destOrd="0" parTransId="{DBD1A3E6-8C7C-485E-8A26-69943F9FE700}" sibTransId="{098C915A-54ED-4CEB-B50E-6B9DE4609A33}"/>
    <dgm:cxn modelId="{168F17F2-B917-4EDE-9234-94916B3DB14D}" type="presOf" srcId="{8440145D-B9A7-423C-97CC-C603F8B5C981}" destId="{33CA604E-07F5-440B-96CD-5631949A759A}" srcOrd="0" destOrd="0" presId="urn:microsoft.com/office/officeart/2005/8/layout/list1"/>
    <dgm:cxn modelId="{FE05F606-385A-42B3-86FF-CF01904138A6}" type="presOf" srcId="{3527D4BC-C413-474F-BF47-73C84E31D5F4}" destId="{A1426630-0CE9-4B4F-A7C3-B3AFC5951A23}" srcOrd="0" destOrd="0" presId="urn:microsoft.com/office/officeart/2005/8/layout/list1"/>
    <dgm:cxn modelId="{2D63B922-2C80-4770-A364-472FBCEF8B19}" type="presParOf" srcId="{33CA604E-07F5-440B-96CD-5631949A759A}" destId="{884FA47A-5118-4E38-9E49-E6F3A53F0CFE}" srcOrd="0" destOrd="0" presId="urn:microsoft.com/office/officeart/2005/8/layout/list1"/>
    <dgm:cxn modelId="{203A1C38-B045-4F28-9670-FF6BAB93C6CA}" type="presParOf" srcId="{884FA47A-5118-4E38-9E49-E6F3A53F0CFE}" destId="{0F2B45F2-440B-4A10-9D5E-D7AAF68804D3}" srcOrd="0" destOrd="0" presId="urn:microsoft.com/office/officeart/2005/8/layout/list1"/>
    <dgm:cxn modelId="{585FB7D0-8282-4109-A026-7CCCB785FF47}" type="presParOf" srcId="{884FA47A-5118-4E38-9E49-E6F3A53F0CFE}" destId="{DBEADD03-98AF-466E-96DC-54A611146F74}" srcOrd="1" destOrd="0" presId="urn:microsoft.com/office/officeart/2005/8/layout/list1"/>
    <dgm:cxn modelId="{427ECF08-639A-4BB6-90C1-05914F3DC887}" type="presParOf" srcId="{33CA604E-07F5-440B-96CD-5631949A759A}" destId="{F7ACDA81-320F-4C26-AE3A-FA46C8C14739}" srcOrd="1" destOrd="0" presId="urn:microsoft.com/office/officeart/2005/8/layout/list1"/>
    <dgm:cxn modelId="{FEFC5F83-7DCB-41F2-B226-E36833CB70C9}" type="presParOf" srcId="{33CA604E-07F5-440B-96CD-5631949A759A}" destId="{03AAE72F-13C7-45DB-87B8-A9AE8E1CD108}" srcOrd="2" destOrd="0" presId="urn:microsoft.com/office/officeart/2005/8/layout/list1"/>
    <dgm:cxn modelId="{BE51462B-4DC9-448A-A2EA-6FCC5597EE94}" type="presParOf" srcId="{33CA604E-07F5-440B-96CD-5631949A759A}" destId="{FA2322F1-67E4-4531-B0C4-063FFA401DCB}" srcOrd="3" destOrd="0" presId="urn:microsoft.com/office/officeart/2005/8/layout/list1"/>
    <dgm:cxn modelId="{A0CF8778-9898-463A-A619-A8A5A7E3ADB3}" type="presParOf" srcId="{33CA604E-07F5-440B-96CD-5631949A759A}" destId="{2D10960B-A449-4287-87B5-C5D432F39B21}" srcOrd="4" destOrd="0" presId="urn:microsoft.com/office/officeart/2005/8/layout/list1"/>
    <dgm:cxn modelId="{C6E02713-653C-408E-A060-FBCC8F5626F8}" type="presParOf" srcId="{2D10960B-A449-4287-87B5-C5D432F39B21}" destId="{A1426630-0CE9-4B4F-A7C3-B3AFC5951A23}" srcOrd="0" destOrd="0" presId="urn:microsoft.com/office/officeart/2005/8/layout/list1"/>
    <dgm:cxn modelId="{E8533DB7-0E0B-4B96-BA85-76013802A702}" type="presParOf" srcId="{2D10960B-A449-4287-87B5-C5D432F39B21}" destId="{D273839E-E130-41C7-884D-15BDB2E2EA84}" srcOrd="1" destOrd="0" presId="urn:microsoft.com/office/officeart/2005/8/layout/list1"/>
    <dgm:cxn modelId="{DE4354C1-5CF0-44A3-910B-10F6862E7EF0}" type="presParOf" srcId="{33CA604E-07F5-440B-96CD-5631949A759A}" destId="{D4869265-7C05-468A-BE2A-4178F93A302D}" srcOrd="5" destOrd="0" presId="urn:microsoft.com/office/officeart/2005/8/layout/list1"/>
    <dgm:cxn modelId="{3ED2E014-8D43-4B94-A35C-611719613370}" type="presParOf" srcId="{33CA604E-07F5-440B-96CD-5631949A759A}" destId="{D812A933-53B1-4FF9-B123-D16EADF0B636}" srcOrd="6" destOrd="0" presId="urn:microsoft.com/office/officeart/2005/8/layout/list1"/>
    <dgm:cxn modelId="{58902B57-33A1-4A6D-9CDE-5013CD39E090}" type="presParOf" srcId="{33CA604E-07F5-440B-96CD-5631949A759A}" destId="{833A5E89-A68E-414E-97C3-6D6027DEF0AF}" srcOrd="7" destOrd="0" presId="urn:microsoft.com/office/officeart/2005/8/layout/list1"/>
    <dgm:cxn modelId="{999E43A7-BE92-44CE-98F3-9D66A14C2099}" type="presParOf" srcId="{33CA604E-07F5-440B-96CD-5631949A759A}" destId="{04FA3E81-8CF7-4C53-A546-540A34304FE8}" srcOrd="8" destOrd="0" presId="urn:microsoft.com/office/officeart/2005/8/layout/list1"/>
    <dgm:cxn modelId="{ACB55F45-737F-4A25-90BE-448BA4603F3F}" type="presParOf" srcId="{04FA3E81-8CF7-4C53-A546-540A34304FE8}" destId="{6B819A89-CB98-430D-BF0E-85401EBF0230}" srcOrd="0" destOrd="0" presId="urn:microsoft.com/office/officeart/2005/8/layout/list1"/>
    <dgm:cxn modelId="{780659DD-2A93-4FD7-8DBD-62171B8836F7}" type="presParOf" srcId="{04FA3E81-8CF7-4C53-A546-540A34304FE8}" destId="{37DCA3BB-E85F-4975-B042-52B565F5D88C}" srcOrd="1" destOrd="0" presId="urn:microsoft.com/office/officeart/2005/8/layout/list1"/>
    <dgm:cxn modelId="{0E5798BF-B40D-4DF1-936B-859A9EDBB5A0}" type="presParOf" srcId="{33CA604E-07F5-440B-96CD-5631949A759A}" destId="{3ADAADE3-6BB7-47B1-8E1B-C6F981E6D894}" srcOrd="9" destOrd="0" presId="urn:microsoft.com/office/officeart/2005/8/layout/list1"/>
    <dgm:cxn modelId="{DE7B33A5-4FB5-4B62-9D77-2186E1ABA91C}" type="presParOf" srcId="{33CA604E-07F5-440B-96CD-5631949A759A}" destId="{85086300-3009-4841-A591-43D08C93A3B0}" srcOrd="10" destOrd="0" presId="urn:microsoft.com/office/officeart/2005/8/layout/list1"/>
    <dgm:cxn modelId="{D38A1CE9-4353-4CAD-9684-0D0CBCE56EA3}" type="presParOf" srcId="{33CA604E-07F5-440B-96CD-5631949A759A}" destId="{E85ACB55-3135-44E1-8B51-7A2D5EA6E6EF}" srcOrd="11" destOrd="0" presId="urn:microsoft.com/office/officeart/2005/8/layout/list1"/>
    <dgm:cxn modelId="{B5944858-78C6-4E32-B2AA-F79C0C9FA92E}" type="presParOf" srcId="{33CA604E-07F5-440B-96CD-5631949A759A}" destId="{55F664A0-6114-4C52-A8B7-F23361F8C369}" srcOrd="12" destOrd="0" presId="urn:microsoft.com/office/officeart/2005/8/layout/list1"/>
    <dgm:cxn modelId="{19329956-A6D4-4CDC-B1A8-36F27301E240}" type="presParOf" srcId="{55F664A0-6114-4C52-A8B7-F23361F8C369}" destId="{FF61E9C3-242B-400A-8887-42010D90265F}" srcOrd="0" destOrd="0" presId="urn:microsoft.com/office/officeart/2005/8/layout/list1"/>
    <dgm:cxn modelId="{EB6F9BD3-8B5D-4C5D-8BAD-C6246F541B12}" type="presParOf" srcId="{55F664A0-6114-4C52-A8B7-F23361F8C369}" destId="{A0B200DD-5856-41FA-9012-5CE92DF88A55}" srcOrd="1" destOrd="0" presId="urn:microsoft.com/office/officeart/2005/8/layout/list1"/>
    <dgm:cxn modelId="{AE33D861-81B1-472C-994A-97FCDBFE4C37}" type="presParOf" srcId="{33CA604E-07F5-440B-96CD-5631949A759A}" destId="{72F3E7D0-658E-4FB6-95AC-03DE1838C558}" srcOrd="13" destOrd="0" presId="urn:microsoft.com/office/officeart/2005/8/layout/list1"/>
    <dgm:cxn modelId="{4A0C7738-44B8-4874-930F-8404D14BE845}" type="presParOf" srcId="{33CA604E-07F5-440B-96CD-5631949A759A}" destId="{CABC326C-6969-43C1-8655-25F8C41F897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716D7-E8AF-4A2D-9B72-F98B4B20F301}">
      <dsp:nvSpPr>
        <dsp:cNvPr id="0" name=""/>
        <dsp:cNvSpPr/>
      </dsp:nvSpPr>
      <dsp:spPr>
        <a:xfrm>
          <a:off x="2" y="0"/>
          <a:ext cx="8839195" cy="1803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CA232-FE74-4D6E-BC3E-380823D8C638}">
      <dsp:nvSpPr>
        <dsp:cNvPr id="0" name=""/>
        <dsp:cNvSpPr/>
      </dsp:nvSpPr>
      <dsp:spPr>
        <a:xfrm>
          <a:off x="98563" y="541020"/>
          <a:ext cx="1962923" cy="721360"/>
        </a:xfrm>
        <a:prstGeom prst="roundRec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Need</a:t>
          </a:r>
          <a:endParaRPr lang="he-IL" sz="1800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33777" y="576234"/>
        <a:ext cx="1892495" cy="650932"/>
      </dsp:txXfrm>
    </dsp:sp>
    <dsp:sp modelId="{CA41C7FB-69B7-46BB-8C69-2926506458BA}">
      <dsp:nvSpPr>
        <dsp:cNvPr id="0" name=""/>
        <dsp:cNvSpPr/>
      </dsp:nvSpPr>
      <dsp:spPr>
        <a:xfrm>
          <a:off x="2155203" y="541020"/>
          <a:ext cx="1962923" cy="721360"/>
        </a:xfrm>
        <a:prstGeom prst="roundRect">
          <a:avLst/>
        </a:prstGeom>
        <a:solidFill>
          <a:srgbClr val="FFC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Innovative Solutions</a:t>
          </a:r>
          <a:endParaRPr lang="he-IL" sz="18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190417" y="576234"/>
        <a:ext cx="1892495" cy="650932"/>
      </dsp:txXfrm>
    </dsp:sp>
    <dsp:sp modelId="{B69F7CDB-408E-40D3-AA2F-4B1BF67270CA}">
      <dsp:nvSpPr>
        <dsp:cNvPr id="0" name=""/>
        <dsp:cNvSpPr/>
      </dsp:nvSpPr>
      <dsp:spPr>
        <a:xfrm>
          <a:off x="4267201" y="541020"/>
          <a:ext cx="1962923" cy="721360"/>
        </a:xfrm>
        <a:prstGeom prst="roundRect">
          <a:avLst/>
        </a:prstGeom>
        <a:solidFill>
          <a:srgbClr val="96C8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Local Testing</a:t>
          </a:r>
          <a:endParaRPr lang="he-IL" sz="18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302415" y="576234"/>
        <a:ext cx="1892495" cy="650932"/>
      </dsp:txXfrm>
    </dsp:sp>
    <dsp:sp modelId="{7F34C16C-65C7-442B-B52A-E00B1D8EB6CC}">
      <dsp:nvSpPr>
        <dsp:cNvPr id="0" name=""/>
        <dsp:cNvSpPr/>
      </dsp:nvSpPr>
      <dsp:spPr>
        <a:xfrm>
          <a:off x="6400805" y="541020"/>
          <a:ext cx="1962923" cy="72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Global</a:t>
          </a:r>
          <a:br>
            <a:rPr lang="en-US" sz="18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en-US" sz="18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Scale Up</a:t>
          </a:r>
          <a:endParaRPr lang="he-IL" sz="18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436019" y="576234"/>
        <a:ext cx="1892495" cy="650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AE72F-13C7-45DB-87B8-A9AE8E1CD108}">
      <dsp:nvSpPr>
        <dsp:cNvPr id="0" name=""/>
        <dsp:cNvSpPr/>
      </dsp:nvSpPr>
      <dsp:spPr>
        <a:xfrm>
          <a:off x="0" y="463319"/>
          <a:ext cx="8763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EADD03-98AF-466E-96DC-54A611146F74}">
      <dsp:nvSpPr>
        <dsp:cNvPr id="0" name=""/>
        <dsp:cNvSpPr/>
      </dsp:nvSpPr>
      <dsp:spPr>
        <a:xfrm>
          <a:off x="457200" y="0"/>
          <a:ext cx="6819892" cy="826560"/>
        </a:xfrm>
        <a:prstGeom prst="roundRect">
          <a:avLst/>
        </a:prstGeom>
        <a:gradFill flip="none" rotWithShape="0">
          <a:gsLst>
            <a:gs pos="0">
              <a:srgbClr val="081BC8"/>
            </a:gs>
            <a:gs pos="7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Private sector leadership</a:t>
          </a:r>
          <a:endParaRPr lang="he-IL" sz="2000" b="1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97549" y="40349"/>
        <a:ext cx="6739194" cy="745862"/>
      </dsp:txXfrm>
    </dsp:sp>
    <dsp:sp modelId="{D812A933-53B1-4FF9-B123-D16EADF0B636}">
      <dsp:nvSpPr>
        <dsp:cNvPr id="0" name=""/>
        <dsp:cNvSpPr/>
      </dsp:nvSpPr>
      <dsp:spPr>
        <a:xfrm>
          <a:off x="0" y="1733399"/>
          <a:ext cx="8763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73839E-E130-41C7-884D-15BDB2E2EA84}">
      <dsp:nvSpPr>
        <dsp:cNvPr id="0" name=""/>
        <dsp:cNvSpPr/>
      </dsp:nvSpPr>
      <dsp:spPr>
        <a:xfrm>
          <a:off x="491722" y="1320119"/>
          <a:ext cx="6750883" cy="826560"/>
        </a:xfrm>
        <a:prstGeom prst="roundRect">
          <a:avLst/>
        </a:prstGeom>
        <a:gradFill rotWithShape="0">
          <a:gsLst>
            <a:gs pos="0">
              <a:srgbClr val="081BC8"/>
            </a:gs>
            <a:gs pos="7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Focus on global challenges </a:t>
          </a:r>
          <a:endParaRPr lang="he-IL" sz="2000" b="1" kern="1200" dirty="0"/>
        </a:p>
      </dsp:txBody>
      <dsp:txXfrm>
        <a:off x="532071" y="1360468"/>
        <a:ext cx="6670185" cy="745862"/>
      </dsp:txXfrm>
    </dsp:sp>
    <dsp:sp modelId="{85086300-3009-4841-A591-43D08C93A3B0}">
      <dsp:nvSpPr>
        <dsp:cNvPr id="0" name=""/>
        <dsp:cNvSpPr/>
      </dsp:nvSpPr>
      <dsp:spPr>
        <a:xfrm>
          <a:off x="0" y="3003479"/>
          <a:ext cx="8763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DCA3BB-E85F-4975-B042-52B565F5D88C}">
      <dsp:nvSpPr>
        <dsp:cNvPr id="0" name=""/>
        <dsp:cNvSpPr/>
      </dsp:nvSpPr>
      <dsp:spPr>
        <a:xfrm>
          <a:off x="491722" y="2590199"/>
          <a:ext cx="6750883" cy="826560"/>
        </a:xfrm>
        <a:prstGeom prst="roundRect">
          <a:avLst/>
        </a:prstGeom>
        <a:gradFill rotWithShape="0">
          <a:gsLst>
            <a:gs pos="0">
              <a:srgbClr val="081BC8"/>
            </a:gs>
            <a:gs pos="7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Quality and breadth of relevant research</a:t>
          </a:r>
          <a:endParaRPr lang="he-IL" sz="2000" b="1" kern="1200" dirty="0"/>
        </a:p>
      </dsp:txBody>
      <dsp:txXfrm>
        <a:off x="532071" y="2630548"/>
        <a:ext cx="6670185" cy="745862"/>
      </dsp:txXfrm>
    </dsp:sp>
    <dsp:sp modelId="{CABC326C-6969-43C1-8655-25F8C41F8973}">
      <dsp:nvSpPr>
        <dsp:cNvPr id="0" name=""/>
        <dsp:cNvSpPr/>
      </dsp:nvSpPr>
      <dsp:spPr>
        <a:xfrm>
          <a:off x="0" y="4273559"/>
          <a:ext cx="8763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B200DD-5856-41FA-9012-5CE92DF88A55}">
      <dsp:nvSpPr>
        <dsp:cNvPr id="0" name=""/>
        <dsp:cNvSpPr/>
      </dsp:nvSpPr>
      <dsp:spPr>
        <a:xfrm>
          <a:off x="491722" y="3860279"/>
          <a:ext cx="6750883" cy="826560"/>
        </a:xfrm>
        <a:prstGeom prst="roundRect">
          <a:avLst/>
        </a:prstGeom>
        <a:gradFill rotWithShape="0">
          <a:gsLst>
            <a:gs pos="0">
              <a:srgbClr val="081BC8"/>
            </a:gs>
            <a:gs pos="7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Long term commitment by government</a:t>
          </a:r>
          <a:endParaRPr lang="he-IL" sz="2000" b="1" kern="1200" dirty="0"/>
        </a:p>
      </dsp:txBody>
      <dsp:txXfrm>
        <a:off x="532071" y="3900628"/>
        <a:ext cx="6670185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24513" y="0"/>
            <a:ext cx="43021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 defTabSz="921930" rtl="1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43037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l" defTabSz="921930" rtl="1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defTabSz="921930" rtl="1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l" defTabSz="921930" rtl="1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678931-94D8-447A-846F-FA81F7F31FA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71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24513" y="0"/>
            <a:ext cx="43021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 defTabSz="921930" rtl="1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43037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l" defTabSz="921930" rtl="1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8000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30563"/>
            <a:ext cx="7942262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defTabSz="921930" rtl="1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l" defTabSz="921930" rtl="1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32155E-3B50-4100-A62D-2825DA23A74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97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rgbClr val="00007D"/>
                </a:solidFill>
                <a:latin typeface="Tahoma" pitchFamily="34" charset="0"/>
                <a:cs typeface="Tahoma" pitchFamily="34" charset="0"/>
              </a:rPr>
              <a:t>כיוונים במחקר והפיתוח הטכנולוגי </a:t>
            </a:r>
            <a:endParaRPr lang="he-IL" sz="1800" kern="0" dirty="0" smtClean="0">
              <a:solidFill>
                <a:srgbClr val="00007D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charset="0"/>
              <a:cs typeface="Arial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defTabSz="92075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defTabSz="92075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defTabSz="92075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defTabSz="92075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defTabSz="92075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2075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2075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2075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2075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189325FF-54DE-439C-B658-0614E3E5C880}" type="slidenum">
              <a:rPr lang="he-IL" altLang="en-US" sz="1300" smtClean="0"/>
              <a:pPr algn="l"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rgbClr val="00007D"/>
                </a:solidFill>
                <a:latin typeface="Tahoma" pitchFamily="34" charset="0"/>
                <a:cs typeface="Tahoma" pitchFamily="34" charset="0"/>
              </a:rPr>
              <a:t>כיוונים במחקר והפיתוח הטכנולוגי </a:t>
            </a:r>
            <a:endParaRPr lang="he-IL" sz="1800" kern="0" dirty="0" smtClean="0">
              <a:solidFill>
                <a:srgbClr val="00007D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9pPr>
            </a:lstStyle>
            <a:p>
              <a:pPr algn="ctr" eaLnBrk="1" hangingPunct="1"/>
              <a:endParaRPr lang="en-US" altLang="en-US" b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23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cs typeface="David" pitchFamily="2" charset="-79"/>
                </a:defRPr>
              </a:lvl9pPr>
            </a:lstStyle>
            <a:p>
              <a:pPr eaLnBrk="1" hangingPunct="1"/>
              <a:endParaRPr lang="en-US" altLang="en-US" b="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5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26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27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28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29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30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31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32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33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34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cs typeface="David" pitchFamily="2" charset="-79"/>
                  </a:defRPr>
                </a:lvl9pPr>
              </a:lstStyle>
              <a:p>
                <a:pPr eaLnBrk="1" hangingPunct="1"/>
                <a:endParaRPr lang="en-US" altLang="en-US" b="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37926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3124200" y="1981200"/>
            <a:ext cx="6019800" cy="2209800"/>
          </a:xfrm>
        </p:spPr>
        <p:txBody>
          <a:bodyPr/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792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4196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8" name="Rectangle 3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4008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3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400800"/>
            <a:ext cx="2133600" cy="4572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CC3C630A-DC58-4CF1-B7F1-E96D105F6FF6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7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B3174-A18B-4D62-A92F-B53BBD81912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4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02438" y="609600"/>
            <a:ext cx="2114550" cy="55165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192838" cy="55165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D762-8F3F-4FA9-BC89-592E1E9A002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04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971800" y="609600"/>
            <a:ext cx="5945188" cy="4572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e-IL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2153E-12C7-43A2-AAB1-65DA473A6C3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86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971800" y="609600"/>
            <a:ext cx="5945188" cy="4572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43FAE-B230-4783-B132-CC6FADC5334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6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/>
          <p:nvPr userDrawn="1"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AF0DD-E85A-46C1-9FF4-D55487F2208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7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F8320-9F8F-4240-9936-8423088C3A5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029A-46FF-4642-A7DD-E4163D2CA4E4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2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21F67-987E-4905-A0BA-00D840BA0657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1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C4CBC-818F-4295-B92F-DE502480FE34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0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C90E0-7D5A-46F8-A5B9-68C3A78ECA07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2D23C-0A10-45BA-8A20-59141126DCD7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D7D97-457C-4479-B3DB-F7ACCC1DE38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237288"/>
            <a:ext cx="10080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800" b="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21B2C0B7-6D54-4B0F-8FF9-451933ED677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971800" y="609600"/>
            <a:ext cx="594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smtClean="0"/>
              <a:t>לחץ כדי לערוך סגנון כותרת של תבנית 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smtClean="0"/>
              <a:t>לחץ כדי לערוך סגנונות טקסט של תבנית בסיס</a:t>
            </a:r>
          </a:p>
          <a:p>
            <a:pPr lvl="1"/>
            <a:r>
              <a:rPr lang="he-IL" altLang="en-US" smtClean="0"/>
              <a:t>רמה שנייה</a:t>
            </a:r>
          </a:p>
          <a:p>
            <a:pPr lvl="2"/>
            <a:r>
              <a:rPr lang="he-IL" altLang="en-US" smtClean="0"/>
              <a:t>רמה שלישית</a:t>
            </a:r>
          </a:p>
          <a:p>
            <a:pPr lvl="3"/>
            <a:r>
              <a:rPr lang="he-IL" altLang="en-US" smtClean="0"/>
              <a:t>רמה רביעית</a:t>
            </a:r>
          </a:p>
          <a:p>
            <a:pPr lvl="4"/>
            <a:r>
              <a:rPr lang="he-IL" altLang="en-US" smtClean="0"/>
              <a:t>רמה חמישית</a:t>
            </a:r>
          </a:p>
        </p:txBody>
      </p:sp>
      <p:sp>
        <p:nvSpPr>
          <p:cNvPr id="1029" name="Line 67"/>
          <p:cNvSpPr>
            <a:spLocks noChangeShapeType="1"/>
          </p:cNvSpPr>
          <p:nvPr/>
        </p:nvSpPr>
        <p:spPr bwMode="auto">
          <a:xfrm flipH="1">
            <a:off x="838200" y="762000"/>
            <a:ext cx="7772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3.png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8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7.jpeg"/><Relationship Id="rId4" Type="http://schemas.openxmlformats.org/officeDocument/2006/relationships/diagramData" Target="../diagrams/data1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לבן 25"/>
          <p:cNvSpPr>
            <a:spLocks noChangeArrowheads="1"/>
          </p:cNvSpPr>
          <p:nvPr/>
        </p:nvSpPr>
        <p:spPr bwMode="auto">
          <a:xfrm>
            <a:off x="0" y="-7620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en-US" sz="2400">
              <a:cs typeface="David" pitchFamily="2" charset="-79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219200"/>
            <a:ext cx="8305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r" rtl="1">
              <a:defRPr sz="2400" b="1">
                <a:solidFill>
                  <a:schemeClr val="tx1"/>
                </a:solidFill>
                <a:latin typeface="Arial" charset="0"/>
                <a:cs typeface="David" pitchFamily="2" charset="-79"/>
              </a:defRPr>
            </a:lvl1pPr>
            <a:lvl2pPr marL="742950" indent="-285750" algn="r" rtl="1">
              <a:defRPr sz="2400" b="1">
                <a:solidFill>
                  <a:schemeClr val="tx1"/>
                </a:solidFill>
                <a:latin typeface="Arial" charset="0"/>
                <a:cs typeface="David" pitchFamily="2" charset="-79"/>
              </a:defRPr>
            </a:lvl2pPr>
            <a:lvl3pPr marL="1143000" indent="-228600" algn="r" rtl="1">
              <a:defRPr sz="2400" b="1">
                <a:solidFill>
                  <a:schemeClr val="tx1"/>
                </a:solidFill>
                <a:latin typeface="Arial" charset="0"/>
                <a:cs typeface="David" pitchFamily="2" charset="-79"/>
              </a:defRPr>
            </a:lvl3pPr>
            <a:lvl4pPr marL="1600200" indent="-228600" algn="r" rtl="1">
              <a:defRPr sz="2400" b="1">
                <a:solidFill>
                  <a:schemeClr val="tx1"/>
                </a:solidFill>
                <a:latin typeface="Arial" charset="0"/>
                <a:cs typeface="David" pitchFamily="2" charset="-79"/>
              </a:defRPr>
            </a:lvl4pPr>
            <a:lvl5pPr marL="2057400" indent="-228600" algn="r" rtl="1">
              <a:defRPr sz="2400" b="1">
                <a:solidFill>
                  <a:schemeClr val="tx1"/>
                </a:solidFill>
                <a:latin typeface="Arial" charset="0"/>
                <a:cs typeface="David" pitchFamily="2" charset="-79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David" pitchFamily="2" charset="-79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David" pitchFamily="2" charset="-79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David" pitchFamily="2" charset="-79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David" pitchFamily="2" charset="-79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he-IL" altLang="en-US" sz="32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it-IT" alt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Israel as a Global Lab and Beta Site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it-IT" alt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(</a:t>
            </a:r>
            <a:r>
              <a:rPr lang="it-IT" alt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on Nano Scale</a:t>
            </a:r>
            <a:r>
              <a:rPr lang="it-IT" alt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it-IT" altLang="en-US" sz="32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altLang="en-US" sz="28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 rtl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Prof. Eugene </a:t>
            </a:r>
            <a:r>
              <a:rPr lang="en-US" altLang="en-US" b="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Kandel</a:t>
            </a:r>
            <a:endParaRPr lang="en-US" altLang="en-US" b="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 rtl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Start-Up Nation Central</a:t>
            </a:r>
          </a:p>
          <a:p>
            <a:pPr algn="ctr" rtl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22.2.2016</a:t>
            </a:r>
            <a:endParaRPr lang="he-IL" altLang="en-US" b="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100" name="Picture 60" descr="http://www.treehugger.com/sugar-cane-field-08100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0" descr="http://www.treehugger.com/sugar-cane-field-08100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0" descr="http://www.treehugger.com/sugar-cane-field-08100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150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0" descr="http://www.treehugger.com/sugar-cane-field-08100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57150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60" descr="http://www.treehugger.com/sugar-cane-field-08100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57150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0" descr="http://www.treehugger.com/sugar-cane-field-08100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38" y="5715000"/>
            <a:ext cx="1541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5"/>
          <a:srcRect l="26248" t="29499" r="25982" b="29010"/>
          <a:stretch/>
        </p:blipFill>
        <p:spPr bwMode="auto">
          <a:xfrm>
            <a:off x="7315200" y="5029200"/>
            <a:ext cx="1365250" cy="7212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 txBox="1">
            <a:spLocks/>
          </p:cNvSpPr>
          <p:nvPr/>
        </p:nvSpPr>
        <p:spPr bwMode="auto">
          <a:xfrm>
            <a:off x="304800" y="0"/>
            <a:ext cx="7088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7D"/>
                </a:solidFill>
                <a:latin typeface="Tahoma" pitchFamily="34" charset="0"/>
                <a:cs typeface="Tahoma" pitchFamily="34" charset="0"/>
              </a:rPr>
              <a:t>From need to innovation: Israeli case</a:t>
            </a:r>
            <a:endParaRPr lang="he-IL" altLang="en-US" sz="2800">
              <a:solidFill>
                <a:srgbClr val="00007D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123" name="Picture 7" descr="agriculture_hand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28575"/>
            <a:ext cx="14065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מציין מיקום תוכן 2"/>
          <p:cNvSpPr txBox="1">
            <a:spLocks/>
          </p:cNvSpPr>
          <p:nvPr/>
        </p:nvSpPr>
        <p:spPr bwMode="auto">
          <a:xfrm>
            <a:off x="228600" y="1371600"/>
            <a:ext cx="8153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 algn="r" rtl="1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08050" indent="-450850" algn="r" rtl="1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Three conditions for success</a:t>
            </a:r>
          </a:p>
          <a:p>
            <a:pPr lvl="1" algn="l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0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Long term local need</a:t>
            </a:r>
          </a:p>
          <a:p>
            <a:pPr lvl="1" algn="l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0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Recognized excellence and track record</a:t>
            </a:r>
          </a:p>
          <a:p>
            <a:pPr lvl="1" algn="l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0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Growing global demand</a:t>
            </a:r>
          </a:p>
          <a:p>
            <a:pPr algn="l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Success stories: Defense, ICT, Cyber security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4"/>
          <a:srcRect l="26248" t="29499" r="25982" b="29010"/>
          <a:stretch/>
        </p:blipFill>
        <p:spPr bwMode="auto">
          <a:xfrm>
            <a:off x="7392988" y="5791200"/>
            <a:ext cx="1252537" cy="7483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http://companionplants.com/images/small-plan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73" b="27869"/>
          <a:stretch>
            <a:fillRect/>
          </a:stretch>
        </p:blipFill>
        <p:spPr bwMode="auto">
          <a:xfrm>
            <a:off x="6973888" y="1846263"/>
            <a:ext cx="7080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4"/>
          <p:cNvSpPr txBox="1">
            <a:spLocks/>
          </p:cNvSpPr>
          <p:nvPr/>
        </p:nvSpPr>
        <p:spPr bwMode="auto">
          <a:xfrm>
            <a:off x="304800" y="0"/>
            <a:ext cx="7545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kern="0" dirty="0">
                <a:solidFill>
                  <a:srgbClr val="00007D"/>
                </a:solidFill>
                <a:latin typeface="Tahoma" pitchFamily="34" charset="0"/>
                <a:ea typeface="+mj-ea"/>
                <a:cs typeface="Tahoma" pitchFamily="34" charset="0"/>
              </a:rPr>
              <a:t>Israel as a Global </a:t>
            </a:r>
            <a:r>
              <a:rPr lang="en-US" sz="3200" kern="0" dirty="0">
                <a:solidFill>
                  <a:srgbClr val="00007D"/>
                </a:solidFill>
                <a:latin typeface="Tahoma" pitchFamily="34" charset="0"/>
                <a:ea typeface="+mj-ea"/>
                <a:cs typeface="Tahoma" pitchFamily="34" charset="0"/>
              </a:rPr>
              <a:t>Lab and Beta Site</a:t>
            </a:r>
            <a:endParaRPr lang="he-IL" sz="4400" kern="0" dirty="0">
              <a:solidFill>
                <a:srgbClr val="00007D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8" name="דיאגרמה 17"/>
          <p:cNvGraphicFramePr/>
          <p:nvPr/>
        </p:nvGraphicFramePr>
        <p:xfrm>
          <a:off x="171736" y="3349170"/>
          <a:ext cx="8839200" cy="180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149" name="תמונה 4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38413"/>
            <a:ext cx="1165225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תמונה 6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5" y="1752600"/>
            <a:ext cx="16541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2" descr="Irrigation3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0775"/>
            <a:ext cx="1582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" descr="http://1.bp.blogspot.com/_60bWrbUN9iA/SaqIR65pQGI/AAAAAAAAFYc/2drW8XzD3sA/s400/SS2283289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14575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13"/>
          <a:srcRect l="26248" t="29499" r="25982" b="29010"/>
          <a:stretch/>
        </p:blipFill>
        <p:spPr bwMode="auto">
          <a:xfrm>
            <a:off x="7681913" y="5867400"/>
            <a:ext cx="1173162" cy="6584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4588" cy="457200"/>
          </a:xfrm>
        </p:spPr>
        <p:txBody>
          <a:bodyPr/>
          <a:lstStyle/>
          <a:p>
            <a:pPr algn="l" rtl="0"/>
            <a:r>
              <a:rPr lang="en-US" altLang="en-US" sz="2800" smtClean="0">
                <a:solidFill>
                  <a:srgbClr val="00007D"/>
                </a:solidFill>
                <a:latin typeface="Tahoma" pitchFamily="34" charset="0"/>
                <a:cs typeface="Tahoma" pitchFamily="34" charset="0"/>
              </a:rPr>
              <a:t>Keys to success</a:t>
            </a:r>
            <a:endParaRPr lang="he-IL" altLang="en-US" sz="240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F46B99-B601-45EE-A2F7-C731F39D6124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Diagram 8"/>
          <p:cNvGraphicFramePr/>
          <p:nvPr/>
        </p:nvGraphicFramePr>
        <p:xfrm>
          <a:off x="228600" y="1219200"/>
          <a:ext cx="87630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 txBox="1">
            <a:spLocks/>
          </p:cNvSpPr>
          <p:nvPr/>
        </p:nvSpPr>
        <p:spPr bwMode="auto">
          <a:xfrm>
            <a:off x="304800" y="0"/>
            <a:ext cx="7088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7D"/>
                </a:solidFill>
                <a:latin typeface="Tahoma" pitchFamily="34" charset="0"/>
                <a:cs typeface="Tahoma" pitchFamily="34" charset="0"/>
              </a:rPr>
              <a:t>New Success Stories</a:t>
            </a:r>
            <a:endParaRPr lang="he-IL" altLang="en-US" sz="2800">
              <a:solidFill>
                <a:srgbClr val="00007D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195" name="Picture 7" descr="agriculture_hand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28575"/>
            <a:ext cx="14065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מציין מיקום תוכן 2"/>
          <p:cNvSpPr txBox="1">
            <a:spLocks/>
          </p:cNvSpPr>
          <p:nvPr/>
        </p:nvSpPr>
        <p:spPr bwMode="auto">
          <a:xfrm>
            <a:off x="228600" y="1371600"/>
            <a:ext cx="8153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 algn="r" rtl="1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08050" indent="-450850" algn="r" rtl="1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Sustainability: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0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WaTech, 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0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AgroTech, 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0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Healthcare: molecules, devices, systems, data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0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Energy</a:t>
            </a:r>
          </a:p>
          <a:p>
            <a:pPr algn="l" rtl="0">
              <a:lnSpc>
                <a:spcPts val="3000"/>
              </a:lnSpc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Big Data (Algo, Computer vision, Machine learning and various applications)</a:t>
            </a:r>
          </a:p>
          <a:p>
            <a:pPr algn="l" rtl="0"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7D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Nano. </a:t>
            </a:r>
          </a:p>
          <a:p>
            <a:pPr lvl="1" algn="l" rtl="0"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q"/>
            </a:pPr>
            <a:endParaRPr lang="en-US" altLang="en-US" sz="2400">
              <a:solidFill>
                <a:srgbClr val="00007D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4"/>
          <a:srcRect l="26248" t="29499" r="25982" b="29010"/>
          <a:stretch/>
        </p:blipFill>
        <p:spPr bwMode="auto">
          <a:xfrm>
            <a:off x="7239000" y="5562601"/>
            <a:ext cx="1319439" cy="76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רזנטציה כחולה">
  <a:themeElements>
    <a:clrScheme name="פרזנטציה כחולה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פרזנטציה כחולה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David" pitchFamily="2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David" pitchFamily="2" charset="-79"/>
          </a:defRPr>
        </a:defPPr>
      </a:lstStyle>
    </a:lnDef>
  </a:objectDefaults>
  <a:extraClrSchemeLst>
    <a:extraClrScheme>
      <a:clrScheme name="פרזנטציה כחולה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פרזנטציה כחולה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פרזנטציה כחולה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פרזנטציה כחולה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פרזנטציה כחולה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פרזנטציה כחולה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פרזנטציה כחולה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פרזנטציה כחולה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פרזנטציה כחולה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פרזנטציה כחולה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פרזנטציה כחולה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פרזנטציה כחולה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43918</TotalTime>
  <Words>134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Arial</vt:lpstr>
      <vt:lpstr>David</vt:lpstr>
      <vt:lpstr>Wingdings</vt:lpstr>
      <vt:lpstr>Arial Black</vt:lpstr>
      <vt:lpstr>Times New Roman</vt:lpstr>
      <vt:lpstr>Tahoma</vt:lpstr>
      <vt:lpstr>פרזנטציה כחולה</vt:lpstr>
      <vt:lpstr>PowerPoint Presentation</vt:lpstr>
      <vt:lpstr>PowerPoint Presentation</vt:lpstr>
      <vt:lpstr>PowerPoint Presentation</vt:lpstr>
      <vt:lpstr>Keys to success</vt:lpstr>
      <vt:lpstr>PowerPoint Presentation</vt:lpstr>
      <vt:lpstr>הצגה</vt:lpstr>
    </vt:vector>
  </TitlesOfParts>
  <Company>Applied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תוכנית אב ל</dc:title>
  <dc:creator>user</dc:creator>
  <cp:lastModifiedBy>owner</cp:lastModifiedBy>
  <cp:revision>1350</cp:revision>
  <dcterms:created xsi:type="dcterms:W3CDTF">2006-10-25T13:28:15Z</dcterms:created>
  <dcterms:modified xsi:type="dcterms:W3CDTF">2016-02-24T05:37:02Z</dcterms:modified>
</cp:coreProperties>
</file>