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1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2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3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4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5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16.xml" ContentType="application/vnd.openxmlformats-officedocument.theme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17.xml" ContentType="application/vnd.openxmlformats-officedocument.theme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18.xml" ContentType="application/vnd.openxmlformats-officedocument.theme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theme/theme19.xml" ContentType="application/vnd.openxmlformats-officedocument.theme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theme/theme20.xml" ContentType="application/vnd.openxmlformats-officedocument.theme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theme/theme21.xml" ContentType="application/vnd.openxmlformats-officedocument.theme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theme/theme22.xml" ContentType="application/vnd.openxmlformats-officedocument.theme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theme/theme23.xml" ContentType="application/vnd.openxmlformats-officedocument.theme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theme/theme24.xml" ContentType="application/vnd.openxmlformats-officedocument.theme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theme/theme25.xml" ContentType="application/vnd.openxmlformats-officedocument.theme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theme/theme26.xml" ContentType="application/vnd.openxmlformats-officedocument.theme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theme/theme27.xml" ContentType="application/vnd.openxmlformats-officedocument.theme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theme/theme28.xml" ContentType="application/vnd.openxmlformats-officedocument.theme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theme/theme29.xml" ContentType="application/vnd.openxmlformats-officedocument.theme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theme/theme30.xml" ContentType="application/vnd.openxmlformats-officedocument.theme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theme/theme31.xml" ContentType="application/vnd.openxmlformats-officedocument.theme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theme/theme32.xml" ContentType="application/vnd.openxmlformats-officedocument.theme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theme/theme33.xml" ContentType="application/vnd.openxmlformats-officedocument.theme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theme/theme34.xml" ContentType="application/vnd.openxmlformats-officedocument.theme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theme/theme35.xml" ContentType="application/vnd.openxmlformats-officedocument.theme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theme/theme36.xml" ContentType="application/vnd.openxmlformats-officedocument.theme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theme/theme37.xml" ContentType="application/vnd.openxmlformats-officedocument.theme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theme/theme38.xml" ContentType="application/vnd.openxmlformats-officedocument.theme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theme/theme39.xml" ContentType="application/vnd.openxmlformats-officedocument.theme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theme/theme40.xml" ContentType="application/vnd.openxmlformats-officedocument.theme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theme/theme41.xml" ContentType="application/vnd.openxmlformats-officedocument.theme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theme/theme42.xml" ContentType="application/vnd.openxmlformats-officedocument.theme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theme/theme43.xml" ContentType="application/vnd.openxmlformats-officedocument.theme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theme/theme44.xml" ContentType="application/vnd.openxmlformats-officedocument.theme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theme/theme45.xml" ContentType="application/vnd.openxmlformats-officedocument.theme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theme/theme46.xml" ContentType="application/vnd.openxmlformats-officedocument.theme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theme/theme47.xml" ContentType="application/vnd.openxmlformats-officedocument.theme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theme/theme48.xml" ContentType="application/vnd.openxmlformats-officedocument.theme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3" r:id="rId1"/>
    <p:sldMasterId id="2147483760" r:id="rId2"/>
    <p:sldMasterId id="2147483806" r:id="rId3"/>
    <p:sldMasterId id="2147483842" r:id="rId4"/>
    <p:sldMasterId id="2147483855" r:id="rId5"/>
    <p:sldMasterId id="2147483868" r:id="rId6"/>
    <p:sldMasterId id="2147483881" r:id="rId7"/>
    <p:sldMasterId id="2147483894" r:id="rId8"/>
    <p:sldMasterId id="2147483907" r:id="rId9"/>
    <p:sldMasterId id="2147483920" r:id="rId10"/>
    <p:sldMasterId id="2147483933" r:id="rId11"/>
    <p:sldMasterId id="2147483946" r:id="rId12"/>
    <p:sldMasterId id="2147483959" r:id="rId13"/>
    <p:sldMasterId id="2147484039" r:id="rId14"/>
    <p:sldMasterId id="2147484051" r:id="rId15"/>
    <p:sldMasterId id="2147484065" r:id="rId16"/>
    <p:sldMasterId id="2147484079" r:id="rId17"/>
    <p:sldMasterId id="2147484093" r:id="rId18"/>
    <p:sldMasterId id="2147484106" r:id="rId19"/>
    <p:sldMasterId id="2147484120" r:id="rId20"/>
    <p:sldMasterId id="2147484134" r:id="rId21"/>
    <p:sldMasterId id="2147484148" r:id="rId22"/>
    <p:sldMasterId id="2147484161" r:id="rId23"/>
    <p:sldMasterId id="2147484174" r:id="rId24"/>
    <p:sldMasterId id="2147484199" r:id="rId25"/>
    <p:sldMasterId id="2147484212" r:id="rId26"/>
    <p:sldMasterId id="2147484225" r:id="rId27"/>
    <p:sldMasterId id="2147484238" r:id="rId28"/>
    <p:sldMasterId id="2147484251" r:id="rId29"/>
    <p:sldMasterId id="2147484265" r:id="rId30"/>
    <p:sldMasterId id="2147484279" r:id="rId31"/>
    <p:sldMasterId id="2147484293" r:id="rId32"/>
    <p:sldMasterId id="2147484307" r:id="rId33"/>
    <p:sldMasterId id="2147484321" r:id="rId34"/>
    <p:sldMasterId id="2147484335" r:id="rId35"/>
    <p:sldMasterId id="2147484349" r:id="rId36"/>
    <p:sldMasterId id="2147484363" r:id="rId37"/>
    <p:sldMasterId id="2147484377" r:id="rId38"/>
    <p:sldMasterId id="2147484391" r:id="rId39"/>
    <p:sldMasterId id="2147484406" r:id="rId40"/>
    <p:sldMasterId id="2147484420" r:id="rId41"/>
    <p:sldMasterId id="2147484434" r:id="rId42"/>
    <p:sldMasterId id="2147484448" r:id="rId43"/>
    <p:sldMasterId id="2147484462" r:id="rId44"/>
    <p:sldMasterId id="2147484476" r:id="rId45"/>
    <p:sldMasterId id="2147484490" r:id="rId46"/>
    <p:sldMasterId id="2147484504" r:id="rId47"/>
    <p:sldMasterId id="2147484518" r:id="rId48"/>
    <p:sldMasterId id="2147484531" r:id="rId49"/>
  </p:sldMasterIdLst>
  <p:notesMasterIdLst>
    <p:notesMasterId r:id="rId66"/>
  </p:notesMasterIdLst>
  <p:handoutMasterIdLst>
    <p:handoutMasterId r:id="rId67"/>
  </p:handoutMasterIdLst>
  <p:sldIdLst>
    <p:sldId id="1260" r:id="rId50"/>
    <p:sldId id="1316" r:id="rId51"/>
    <p:sldId id="1331" r:id="rId52"/>
    <p:sldId id="1318" r:id="rId53"/>
    <p:sldId id="1319" r:id="rId54"/>
    <p:sldId id="1320" r:id="rId55"/>
    <p:sldId id="1330" r:id="rId56"/>
    <p:sldId id="1321" r:id="rId57"/>
    <p:sldId id="1298" r:id="rId58"/>
    <p:sldId id="1322" r:id="rId59"/>
    <p:sldId id="1323" r:id="rId60"/>
    <p:sldId id="1324" r:id="rId61"/>
    <p:sldId id="1325" r:id="rId62"/>
    <p:sldId id="1305" r:id="rId63"/>
    <p:sldId id="1327" r:id="rId64"/>
    <p:sldId id="1229" r:id="rId65"/>
  </p:sldIdLst>
  <p:sldSz cx="9144000" cy="6858000" type="screen4x3"/>
  <p:notesSz cx="7315200" cy="96012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66FF"/>
    <a:srgbClr val="CCECFF"/>
    <a:srgbClr val="00ADEA"/>
    <a:srgbClr val="0097CC"/>
    <a:srgbClr val="002E8A"/>
    <a:srgbClr val="006600"/>
    <a:srgbClr val="00A1DA"/>
    <a:srgbClr val="00FF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6771" autoAdjust="0"/>
    <p:restoredTop sz="94731" autoAdjust="0"/>
  </p:normalViewPr>
  <p:slideViewPr>
    <p:cSldViewPr snapToGrid="0">
      <p:cViewPr varScale="1">
        <p:scale>
          <a:sx n="89" d="100"/>
          <a:sy n="89" d="100"/>
        </p:scale>
        <p:origin x="-1099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50" Type="http://schemas.openxmlformats.org/officeDocument/2006/relationships/slide" Target="slides/slide1.xml"/><Relationship Id="rId55" Type="http://schemas.openxmlformats.org/officeDocument/2006/relationships/slide" Target="slides/slide6.xml"/><Relationship Id="rId63" Type="http://schemas.openxmlformats.org/officeDocument/2006/relationships/slide" Target="slides/slide14.xml"/><Relationship Id="rId68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" Target="slides/slide4.xml"/><Relationship Id="rId58" Type="http://schemas.openxmlformats.org/officeDocument/2006/relationships/slide" Target="slides/slide9.xml"/><Relationship Id="rId66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" Target="slides/slide8.xml"/><Relationship Id="rId61" Type="http://schemas.openxmlformats.org/officeDocument/2006/relationships/slide" Target="slides/slide12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" Target="slides/slide3.xml"/><Relationship Id="rId60" Type="http://schemas.openxmlformats.org/officeDocument/2006/relationships/slide" Target="slides/slide11.xml"/><Relationship Id="rId65" Type="http://schemas.openxmlformats.org/officeDocument/2006/relationships/slide" Target="slides/slide1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" Target="slides/slide7.xml"/><Relationship Id="rId64" Type="http://schemas.openxmlformats.org/officeDocument/2006/relationships/slide" Target="slides/slide15.xml"/><Relationship Id="rId69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" Target="slides/slide10.xml"/><Relationship Id="rId67" Type="http://schemas.openxmlformats.org/officeDocument/2006/relationships/handoutMaster" Target="handoutMasters/handoutMaster1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5.xml"/><Relationship Id="rId62" Type="http://schemas.openxmlformats.org/officeDocument/2006/relationships/slide" Target="slides/slide13.xml"/><Relationship Id="rId7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blic\Documents\Documents\Tracense\Technical\RDX%20on%204%20Modification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blic\Documents\Documents\Tracense\Technical\RDX%20on%204%20Modification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blic\Documents\Documents\Tracense\Technical\RDX%20on%204%20Modification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mAPhS</c:v>
          </c:tx>
          <c:spPr>
            <a:ln w="12700" cap="rnd">
              <a:solidFill>
                <a:srgbClr val="002060"/>
              </a:solidFill>
              <a:round/>
            </a:ln>
            <a:effectLst/>
          </c:spPr>
          <c:marker>
            <c:symbol val="diamond"/>
            <c:size val="2"/>
            <c:spPr>
              <a:noFill/>
              <a:ln w="9525">
                <a:noFill/>
              </a:ln>
              <a:effectLst/>
            </c:spPr>
          </c:marker>
          <c:yVal>
            <c:numRef>
              <c:f>גיליון1!$D$8:$D$1506</c:f>
              <c:numCache>
                <c:formatCode>General</c:formatCode>
                <c:ptCount val="1499"/>
                <c:pt idx="0">
                  <c:v>0.90042553191489305</c:v>
                </c:pt>
                <c:pt idx="1">
                  <c:v>0.89617021276595721</c:v>
                </c:pt>
                <c:pt idx="2">
                  <c:v>0.91404255319149053</c:v>
                </c:pt>
                <c:pt idx="3">
                  <c:v>0.90042553191489305</c:v>
                </c:pt>
                <c:pt idx="4">
                  <c:v>0.90723404255319384</c:v>
                </c:pt>
                <c:pt idx="5">
                  <c:v>0.90212765957446805</c:v>
                </c:pt>
                <c:pt idx="6">
                  <c:v>0.8817021276595769</c:v>
                </c:pt>
                <c:pt idx="7">
                  <c:v>0.88936170212765953</c:v>
                </c:pt>
                <c:pt idx="8">
                  <c:v>0.89361702127659659</c:v>
                </c:pt>
                <c:pt idx="9">
                  <c:v>0.91148936170212813</c:v>
                </c:pt>
                <c:pt idx="10">
                  <c:v>0.8817021276595769</c:v>
                </c:pt>
                <c:pt idx="11">
                  <c:v>0.87659574468085155</c:v>
                </c:pt>
                <c:pt idx="12">
                  <c:v>0.88085106382978762</c:v>
                </c:pt>
                <c:pt idx="13">
                  <c:v>0.89446808510638365</c:v>
                </c:pt>
                <c:pt idx="14">
                  <c:v>0.88425531914893718</c:v>
                </c:pt>
                <c:pt idx="15">
                  <c:v>0.87063829787234004</c:v>
                </c:pt>
                <c:pt idx="16">
                  <c:v>0.86638297872340397</c:v>
                </c:pt>
                <c:pt idx="17">
                  <c:v>0.87744680851064005</c:v>
                </c:pt>
                <c:pt idx="18">
                  <c:v>0.89021276595744681</c:v>
                </c:pt>
                <c:pt idx="19">
                  <c:v>0.87148936170212732</c:v>
                </c:pt>
                <c:pt idx="20">
                  <c:v>0.88510638297872268</c:v>
                </c:pt>
                <c:pt idx="21">
                  <c:v>0.90382978723404295</c:v>
                </c:pt>
                <c:pt idx="22">
                  <c:v>0.87829787234042711</c:v>
                </c:pt>
                <c:pt idx="23">
                  <c:v>0.89446808510638365</c:v>
                </c:pt>
                <c:pt idx="24">
                  <c:v>0.88936170212765953</c:v>
                </c:pt>
                <c:pt idx="25">
                  <c:v>0.89021276595744681</c:v>
                </c:pt>
                <c:pt idx="26">
                  <c:v>0.88851063829787325</c:v>
                </c:pt>
                <c:pt idx="27">
                  <c:v>0.89106382978723297</c:v>
                </c:pt>
                <c:pt idx="28">
                  <c:v>0.89702127659574693</c:v>
                </c:pt>
                <c:pt idx="29">
                  <c:v>0.90042553191489305</c:v>
                </c:pt>
                <c:pt idx="30">
                  <c:v>0.89702127659574693</c:v>
                </c:pt>
                <c:pt idx="31">
                  <c:v>0.88255319148936129</c:v>
                </c:pt>
                <c:pt idx="32">
                  <c:v>0.8987234042553206</c:v>
                </c:pt>
                <c:pt idx="33">
                  <c:v>0.90723404255319384</c:v>
                </c:pt>
                <c:pt idx="34">
                  <c:v>0.89021276595744681</c:v>
                </c:pt>
                <c:pt idx="35">
                  <c:v>0.90893617021276518</c:v>
                </c:pt>
                <c:pt idx="36">
                  <c:v>0.90893617021276518</c:v>
                </c:pt>
                <c:pt idx="37">
                  <c:v>0.88510638297872268</c:v>
                </c:pt>
                <c:pt idx="38">
                  <c:v>0.88085106382978762</c:v>
                </c:pt>
                <c:pt idx="39">
                  <c:v>0.88085106382978762</c:v>
                </c:pt>
                <c:pt idx="40">
                  <c:v>0.87659574468085155</c:v>
                </c:pt>
                <c:pt idx="41">
                  <c:v>0.89106382978723297</c:v>
                </c:pt>
                <c:pt idx="42">
                  <c:v>0.88851063829787325</c:v>
                </c:pt>
                <c:pt idx="43">
                  <c:v>0.8817021276595769</c:v>
                </c:pt>
                <c:pt idx="44">
                  <c:v>0.8987234042553206</c:v>
                </c:pt>
                <c:pt idx="45">
                  <c:v>0.89106382978723297</c:v>
                </c:pt>
                <c:pt idx="46">
                  <c:v>0.89021276595744681</c:v>
                </c:pt>
                <c:pt idx="47">
                  <c:v>0.89191489361702125</c:v>
                </c:pt>
                <c:pt idx="48">
                  <c:v>0.89021276595744681</c:v>
                </c:pt>
                <c:pt idx="49">
                  <c:v>0.89021276595744681</c:v>
                </c:pt>
                <c:pt idx="50">
                  <c:v>0.87829787234042711</c:v>
                </c:pt>
                <c:pt idx="51">
                  <c:v>0.87829787234042711</c:v>
                </c:pt>
                <c:pt idx="52">
                  <c:v>0.88000000000000123</c:v>
                </c:pt>
                <c:pt idx="53">
                  <c:v>0.85531914893617</c:v>
                </c:pt>
                <c:pt idx="54">
                  <c:v>0.86042553191489568</c:v>
                </c:pt>
                <c:pt idx="55">
                  <c:v>0.87744680851064005</c:v>
                </c:pt>
                <c:pt idx="56">
                  <c:v>0.8817021276595769</c:v>
                </c:pt>
                <c:pt idx="57">
                  <c:v>0.88425531914893718</c:v>
                </c:pt>
                <c:pt idx="58">
                  <c:v>0.88085106382978762</c:v>
                </c:pt>
                <c:pt idx="59">
                  <c:v>0.88595744680851263</c:v>
                </c:pt>
                <c:pt idx="60">
                  <c:v>0.90893617021276518</c:v>
                </c:pt>
                <c:pt idx="61">
                  <c:v>0.89191489361702125</c:v>
                </c:pt>
                <c:pt idx="62">
                  <c:v>0.86893617021276659</c:v>
                </c:pt>
                <c:pt idx="63">
                  <c:v>0.88595744680851263</c:v>
                </c:pt>
                <c:pt idx="64">
                  <c:v>0.90553191489361751</c:v>
                </c:pt>
                <c:pt idx="65">
                  <c:v>0.88425531914893718</c:v>
                </c:pt>
                <c:pt idx="66">
                  <c:v>0.87744680851064005</c:v>
                </c:pt>
                <c:pt idx="67">
                  <c:v>0.87829787234042711</c:v>
                </c:pt>
                <c:pt idx="68">
                  <c:v>0.87659574468085155</c:v>
                </c:pt>
                <c:pt idx="69">
                  <c:v>0.86127659574468096</c:v>
                </c:pt>
                <c:pt idx="70">
                  <c:v>0.87063829787234004</c:v>
                </c:pt>
                <c:pt idx="71">
                  <c:v>0.8748936170212771</c:v>
                </c:pt>
                <c:pt idx="72">
                  <c:v>0.87574468085106505</c:v>
                </c:pt>
                <c:pt idx="73">
                  <c:v>0.87234042553191504</c:v>
                </c:pt>
                <c:pt idx="74">
                  <c:v>0.88765957446808597</c:v>
                </c:pt>
                <c:pt idx="75">
                  <c:v>0.87914893617021284</c:v>
                </c:pt>
                <c:pt idx="76">
                  <c:v>0.88085106382978762</c:v>
                </c:pt>
                <c:pt idx="77">
                  <c:v>0.85617021276595895</c:v>
                </c:pt>
                <c:pt idx="78">
                  <c:v>0.85957446808510651</c:v>
                </c:pt>
                <c:pt idx="79">
                  <c:v>0.86893617021276659</c:v>
                </c:pt>
                <c:pt idx="80">
                  <c:v>0.85617021276595895</c:v>
                </c:pt>
                <c:pt idx="81">
                  <c:v>0.85787234042553195</c:v>
                </c:pt>
                <c:pt idx="82">
                  <c:v>0.85021276595744688</c:v>
                </c:pt>
                <c:pt idx="83">
                  <c:v>0.86297872340425652</c:v>
                </c:pt>
                <c:pt idx="84">
                  <c:v>0.87659574468085155</c:v>
                </c:pt>
                <c:pt idx="85">
                  <c:v>0.84851063829787354</c:v>
                </c:pt>
                <c:pt idx="86">
                  <c:v>0.84170212765957586</c:v>
                </c:pt>
                <c:pt idx="87">
                  <c:v>0.85021276595744688</c:v>
                </c:pt>
                <c:pt idx="88">
                  <c:v>0.86723404255319325</c:v>
                </c:pt>
                <c:pt idx="89">
                  <c:v>0.86723404255319325</c:v>
                </c:pt>
                <c:pt idx="90">
                  <c:v>0.85872340425532057</c:v>
                </c:pt>
                <c:pt idx="91">
                  <c:v>0.86893617021276659</c:v>
                </c:pt>
                <c:pt idx="92">
                  <c:v>0.85872340425532057</c:v>
                </c:pt>
                <c:pt idx="93">
                  <c:v>0.86553191489361703</c:v>
                </c:pt>
                <c:pt idx="94">
                  <c:v>0.87404255319149082</c:v>
                </c:pt>
                <c:pt idx="95">
                  <c:v>0.86553191489361703</c:v>
                </c:pt>
                <c:pt idx="96">
                  <c:v>0.88595744680851263</c:v>
                </c:pt>
                <c:pt idx="97">
                  <c:v>0.87829787234042711</c:v>
                </c:pt>
                <c:pt idx="98">
                  <c:v>0.86553191489361703</c:v>
                </c:pt>
                <c:pt idx="99">
                  <c:v>0.86212765957446869</c:v>
                </c:pt>
                <c:pt idx="100">
                  <c:v>0.85872340425532057</c:v>
                </c:pt>
                <c:pt idx="101">
                  <c:v>0.87319148936170354</c:v>
                </c:pt>
                <c:pt idx="102">
                  <c:v>0.87744680851064005</c:v>
                </c:pt>
                <c:pt idx="103">
                  <c:v>0.87148936170212732</c:v>
                </c:pt>
                <c:pt idx="104">
                  <c:v>0.88595744680851263</c:v>
                </c:pt>
                <c:pt idx="105">
                  <c:v>0.86553191489361703</c:v>
                </c:pt>
                <c:pt idx="106">
                  <c:v>0.86553191489361703</c:v>
                </c:pt>
                <c:pt idx="107">
                  <c:v>0.88085106382978762</c:v>
                </c:pt>
                <c:pt idx="108">
                  <c:v>0.86042553191489568</c:v>
                </c:pt>
                <c:pt idx="109">
                  <c:v>0.85872340425532057</c:v>
                </c:pt>
                <c:pt idx="110">
                  <c:v>0.86893617021276659</c:v>
                </c:pt>
                <c:pt idx="111">
                  <c:v>0.86978723404255454</c:v>
                </c:pt>
                <c:pt idx="112">
                  <c:v>0.86638297872340397</c:v>
                </c:pt>
                <c:pt idx="113">
                  <c:v>0.85361702127659556</c:v>
                </c:pt>
                <c:pt idx="114">
                  <c:v>0.85872340425532057</c:v>
                </c:pt>
                <c:pt idx="115">
                  <c:v>0.87148936170212732</c:v>
                </c:pt>
                <c:pt idx="116">
                  <c:v>0.87148936170212732</c:v>
                </c:pt>
                <c:pt idx="117">
                  <c:v>0.85361702127659556</c:v>
                </c:pt>
                <c:pt idx="118">
                  <c:v>0.85191489361702255</c:v>
                </c:pt>
                <c:pt idx="119">
                  <c:v>0.85361702127659556</c:v>
                </c:pt>
                <c:pt idx="120">
                  <c:v>0.88680851063829891</c:v>
                </c:pt>
                <c:pt idx="121">
                  <c:v>0.88255319148936129</c:v>
                </c:pt>
                <c:pt idx="122">
                  <c:v>0.87404255319149082</c:v>
                </c:pt>
                <c:pt idx="123">
                  <c:v>0.85787234042553195</c:v>
                </c:pt>
                <c:pt idx="124">
                  <c:v>0.86297872340425652</c:v>
                </c:pt>
                <c:pt idx="125">
                  <c:v>0.85872340425532057</c:v>
                </c:pt>
                <c:pt idx="126">
                  <c:v>0.85021276595744688</c:v>
                </c:pt>
                <c:pt idx="127">
                  <c:v>0.87744680851064005</c:v>
                </c:pt>
                <c:pt idx="128">
                  <c:v>0.88255319148936129</c:v>
                </c:pt>
                <c:pt idx="129">
                  <c:v>0.88000000000000123</c:v>
                </c:pt>
                <c:pt idx="130">
                  <c:v>0.89361702127659659</c:v>
                </c:pt>
                <c:pt idx="131">
                  <c:v>0.88765957446808597</c:v>
                </c:pt>
                <c:pt idx="132">
                  <c:v>0.87063829787234004</c:v>
                </c:pt>
                <c:pt idx="133">
                  <c:v>0.87574468085106505</c:v>
                </c:pt>
                <c:pt idx="134">
                  <c:v>0.86468085106383186</c:v>
                </c:pt>
                <c:pt idx="135">
                  <c:v>0.87659574468085155</c:v>
                </c:pt>
                <c:pt idx="136">
                  <c:v>0.87574468085106505</c:v>
                </c:pt>
                <c:pt idx="137">
                  <c:v>0.87148936170212732</c:v>
                </c:pt>
                <c:pt idx="138">
                  <c:v>0.87829787234042711</c:v>
                </c:pt>
                <c:pt idx="139">
                  <c:v>0.88085106382978762</c:v>
                </c:pt>
                <c:pt idx="140">
                  <c:v>0.88851063829787325</c:v>
                </c:pt>
                <c:pt idx="141">
                  <c:v>0.86042553191489568</c:v>
                </c:pt>
                <c:pt idx="142">
                  <c:v>0.86212765957446869</c:v>
                </c:pt>
                <c:pt idx="143">
                  <c:v>0.88340425531914923</c:v>
                </c:pt>
                <c:pt idx="144">
                  <c:v>0.8817021276595769</c:v>
                </c:pt>
                <c:pt idx="145">
                  <c:v>0.87148936170212732</c:v>
                </c:pt>
                <c:pt idx="146">
                  <c:v>0.86978723404255454</c:v>
                </c:pt>
                <c:pt idx="147">
                  <c:v>0.86638297872340397</c:v>
                </c:pt>
                <c:pt idx="148">
                  <c:v>0.87744680851064005</c:v>
                </c:pt>
                <c:pt idx="149">
                  <c:v>0.87914893617021284</c:v>
                </c:pt>
                <c:pt idx="150">
                  <c:v>0.87404255319149082</c:v>
                </c:pt>
                <c:pt idx="151">
                  <c:v>0.8544680851063835</c:v>
                </c:pt>
                <c:pt idx="152">
                  <c:v>0.86978723404255454</c:v>
                </c:pt>
                <c:pt idx="153">
                  <c:v>0.87148936170212732</c:v>
                </c:pt>
                <c:pt idx="154">
                  <c:v>0.85787234042553195</c:v>
                </c:pt>
                <c:pt idx="155">
                  <c:v>0.86042553191489568</c:v>
                </c:pt>
                <c:pt idx="156">
                  <c:v>0.86212765957446869</c:v>
                </c:pt>
                <c:pt idx="157">
                  <c:v>0.87574468085106505</c:v>
                </c:pt>
                <c:pt idx="158">
                  <c:v>0.85872340425532057</c:v>
                </c:pt>
                <c:pt idx="159">
                  <c:v>0.87829787234042711</c:v>
                </c:pt>
                <c:pt idx="160">
                  <c:v>0.88851063829787325</c:v>
                </c:pt>
                <c:pt idx="161">
                  <c:v>0.88680851063829891</c:v>
                </c:pt>
                <c:pt idx="162">
                  <c:v>0.88340425531914923</c:v>
                </c:pt>
                <c:pt idx="163">
                  <c:v>0.8817021276595769</c:v>
                </c:pt>
                <c:pt idx="164">
                  <c:v>0.87659574468085155</c:v>
                </c:pt>
                <c:pt idx="165">
                  <c:v>0.86297872340425652</c:v>
                </c:pt>
                <c:pt idx="166">
                  <c:v>0.89191489361702125</c:v>
                </c:pt>
                <c:pt idx="167">
                  <c:v>0.88595744680851263</c:v>
                </c:pt>
                <c:pt idx="168">
                  <c:v>0.87744680851064005</c:v>
                </c:pt>
                <c:pt idx="169">
                  <c:v>0.89276595744680964</c:v>
                </c:pt>
                <c:pt idx="170">
                  <c:v>0.88936170212765953</c:v>
                </c:pt>
                <c:pt idx="171">
                  <c:v>0.87659574468085155</c:v>
                </c:pt>
                <c:pt idx="172">
                  <c:v>0.88936170212765953</c:v>
                </c:pt>
                <c:pt idx="173">
                  <c:v>0.8817021276595769</c:v>
                </c:pt>
                <c:pt idx="174">
                  <c:v>0.87574468085106505</c:v>
                </c:pt>
                <c:pt idx="175">
                  <c:v>0.87574468085106505</c:v>
                </c:pt>
                <c:pt idx="176">
                  <c:v>0.86978723404255454</c:v>
                </c:pt>
                <c:pt idx="177">
                  <c:v>0.86127659574468096</c:v>
                </c:pt>
                <c:pt idx="178">
                  <c:v>0.86553191489361703</c:v>
                </c:pt>
                <c:pt idx="179">
                  <c:v>0.87319148936170354</c:v>
                </c:pt>
                <c:pt idx="180">
                  <c:v>0.87404255319149082</c:v>
                </c:pt>
                <c:pt idx="181">
                  <c:v>0.87148936170212732</c:v>
                </c:pt>
                <c:pt idx="182">
                  <c:v>0.86297872340425652</c:v>
                </c:pt>
                <c:pt idx="183">
                  <c:v>0.87148936170212732</c:v>
                </c:pt>
                <c:pt idx="184">
                  <c:v>0.85702127659574612</c:v>
                </c:pt>
                <c:pt idx="185">
                  <c:v>0.86212765957446869</c:v>
                </c:pt>
                <c:pt idx="186">
                  <c:v>0.86468085106383186</c:v>
                </c:pt>
                <c:pt idx="187">
                  <c:v>0.87319148936170354</c:v>
                </c:pt>
                <c:pt idx="188">
                  <c:v>0.87063829787234004</c:v>
                </c:pt>
                <c:pt idx="189">
                  <c:v>0.8638297872340438</c:v>
                </c:pt>
                <c:pt idx="190">
                  <c:v>0.86978723404255454</c:v>
                </c:pt>
                <c:pt idx="191">
                  <c:v>0.85531914893617</c:v>
                </c:pt>
                <c:pt idx="192">
                  <c:v>0.87319148936170354</c:v>
                </c:pt>
                <c:pt idx="193">
                  <c:v>0.8748936170212771</c:v>
                </c:pt>
                <c:pt idx="194">
                  <c:v>0.89106382978723297</c:v>
                </c:pt>
                <c:pt idx="195">
                  <c:v>0.86978723404255454</c:v>
                </c:pt>
                <c:pt idx="196">
                  <c:v>0.87063829787234004</c:v>
                </c:pt>
                <c:pt idx="197">
                  <c:v>0.87148936170212732</c:v>
                </c:pt>
                <c:pt idx="198">
                  <c:v>0.86893617021276659</c:v>
                </c:pt>
                <c:pt idx="199">
                  <c:v>0.87914893617021284</c:v>
                </c:pt>
                <c:pt idx="200">
                  <c:v>0.87148936170212732</c:v>
                </c:pt>
                <c:pt idx="201">
                  <c:v>0.86893617021276659</c:v>
                </c:pt>
                <c:pt idx="202">
                  <c:v>0.8817021276595769</c:v>
                </c:pt>
                <c:pt idx="203">
                  <c:v>0.88000000000000123</c:v>
                </c:pt>
                <c:pt idx="204">
                  <c:v>0.85617021276595895</c:v>
                </c:pt>
                <c:pt idx="205">
                  <c:v>0.86638297872340397</c:v>
                </c:pt>
                <c:pt idx="206">
                  <c:v>0.86893617021276659</c:v>
                </c:pt>
                <c:pt idx="207">
                  <c:v>0.90212765957446805</c:v>
                </c:pt>
                <c:pt idx="208">
                  <c:v>0.88340425531914923</c:v>
                </c:pt>
                <c:pt idx="209">
                  <c:v>0.87914893617021284</c:v>
                </c:pt>
                <c:pt idx="210">
                  <c:v>0.88085106382978762</c:v>
                </c:pt>
                <c:pt idx="211">
                  <c:v>0.87234042553191504</c:v>
                </c:pt>
                <c:pt idx="212">
                  <c:v>0.88595744680851263</c:v>
                </c:pt>
                <c:pt idx="213">
                  <c:v>0.86978723404255454</c:v>
                </c:pt>
                <c:pt idx="214">
                  <c:v>0.86893617021276659</c:v>
                </c:pt>
                <c:pt idx="215">
                  <c:v>0.87319148936170354</c:v>
                </c:pt>
                <c:pt idx="216">
                  <c:v>0.86468085106383186</c:v>
                </c:pt>
                <c:pt idx="217">
                  <c:v>0.86553191489361703</c:v>
                </c:pt>
                <c:pt idx="218">
                  <c:v>0.87574468085106505</c:v>
                </c:pt>
                <c:pt idx="219">
                  <c:v>0.87063829787234004</c:v>
                </c:pt>
                <c:pt idx="220">
                  <c:v>0.87659574468085155</c:v>
                </c:pt>
                <c:pt idx="221">
                  <c:v>0.87744680851064005</c:v>
                </c:pt>
                <c:pt idx="222">
                  <c:v>0.87574468085106505</c:v>
                </c:pt>
                <c:pt idx="223">
                  <c:v>0.86127659574468096</c:v>
                </c:pt>
                <c:pt idx="224">
                  <c:v>0.87234042553191504</c:v>
                </c:pt>
                <c:pt idx="225">
                  <c:v>0.88000000000000123</c:v>
                </c:pt>
                <c:pt idx="226">
                  <c:v>0.88595744680851263</c:v>
                </c:pt>
                <c:pt idx="227">
                  <c:v>0.86553191489361703</c:v>
                </c:pt>
                <c:pt idx="228">
                  <c:v>0.88255319148936129</c:v>
                </c:pt>
                <c:pt idx="229">
                  <c:v>0.87914893617021284</c:v>
                </c:pt>
                <c:pt idx="230">
                  <c:v>0.85787234042553195</c:v>
                </c:pt>
                <c:pt idx="231">
                  <c:v>0.8748936170212771</c:v>
                </c:pt>
                <c:pt idx="232">
                  <c:v>0.86212765957446869</c:v>
                </c:pt>
                <c:pt idx="233">
                  <c:v>0.87319148936170354</c:v>
                </c:pt>
                <c:pt idx="234">
                  <c:v>0.87148936170212732</c:v>
                </c:pt>
                <c:pt idx="235">
                  <c:v>0.86127659574468096</c:v>
                </c:pt>
                <c:pt idx="236">
                  <c:v>0.86893617021276659</c:v>
                </c:pt>
                <c:pt idx="237">
                  <c:v>0.8817021276595769</c:v>
                </c:pt>
                <c:pt idx="238">
                  <c:v>0.86042553191489568</c:v>
                </c:pt>
                <c:pt idx="239">
                  <c:v>0.87404255319149082</c:v>
                </c:pt>
                <c:pt idx="240">
                  <c:v>0.86042553191489568</c:v>
                </c:pt>
                <c:pt idx="241">
                  <c:v>0.85361702127659556</c:v>
                </c:pt>
                <c:pt idx="242">
                  <c:v>0.8544680851063835</c:v>
                </c:pt>
                <c:pt idx="243">
                  <c:v>0.84340425531915053</c:v>
                </c:pt>
                <c:pt idx="244">
                  <c:v>0.84936170212765849</c:v>
                </c:pt>
                <c:pt idx="245">
                  <c:v>0.86297872340425652</c:v>
                </c:pt>
                <c:pt idx="246">
                  <c:v>0.85531914893617</c:v>
                </c:pt>
                <c:pt idx="247">
                  <c:v>0.86723404255319325</c:v>
                </c:pt>
                <c:pt idx="248">
                  <c:v>0.86893617021276659</c:v>
                </c:pt>
                <c:pt idx="249">
                  <c:v>0.86978723404255454</c:v>
                </c:pt>
                <c:pt idx="250">
                  <c:v>0.87829787234042711</c:v>
                </c:pt>
                <c:pt idx="251">
                  <c:v>0.87574468085106505</c:v>
                </c:pt>
                <c:pt idx="252">
                  <c:v>0.85957446808510651</c:v>
                </c:pt>
                <c:pt idx="253">
                  <c:v>0.88085106382978762</c:v>
                </c:pt>
                <c:pt idx="254">
                  <c:v>0.88425531914893718</c:v>
                </c:pt>
                <c:pt idx="255">
                  <c:v>0.88936170212765953</c:v>
                </c:pt>
                <c:pt idx="256">
                  <c:v>0.87659574468085155</c:v>
                </c:pt>
                <c:pt idx="257">
                  <c:v>0.87574468085106505</c:v>
                </c:pt>
                <c:pt idx="258">
                  <c:v>0.86978723404255454</c:v>
                </c:pt>
                <c:pt idx="259">
                  <c:v>0.86893617021276659</c:v>
                </c:pt>
                <c:pt idx="260">
                  <c:v>0.85106382978723316</c:v>
                </c:pt>
                <c:pt idx="261">
                  <c:v>0.86553191489361703</c:v>
                </c:pt>
                <c:pt idx="262">
                  <c:v>0.86723404255319325</c:v>
                </c:pt>
                <c:pt idx="263">
                  <c:v>0.8817021276595769</c:v>
                </c:pt>
                <c:pt idx="264">
                  <c:v>0.88340425531914923</c:v>
                </c:pt>
                <c:pt idx="265">
                  <c:v>0.87319148936170354</c:v>
                </c:pt>
                <c:pt idx="266">
                  <c:v>0.87914893617021284</c:v>
                </c:pt>
                <c:pt idx="267">
                  <c:v>0.87404255319149082</c:v>
                </c:pt>
                <c:pt idx="268">
                  <c:v>0.86893617021276659</c:v>
                </c:pt>
                <c:pt idx="269">
                  <c:v>0.86127659574468096</c:v>
                </c:pt>
                <c:pt idx="270">
                  <c:v>0.85021276595744688</c:v>
                </c:pt>
                <c:pt idx="271">
                  <c:v>0.85276595744680983</c:v>
                </c:pt>
                <c:pt idx="272">
                  <c:v>0.87744680851064005</c:v>
                </c:pt>
                <c:pt idx="273">
                  <c:v>0.85531914893617</c:v>
                </c:pt>
                <c:pt idx="274">
                  <c:v>0.86893617021276659</c:v>
                </c:pt>
                <c:pt idx="275">
                  <c:v>0.88255319148936129</c:v>
                </c:pt>
                <c:pt idx="276">
                  <c:v>0.87148936170212732</c:v>
                </c:pt>
                <c:pt idx="277">
                  <c:v>0.86978723404255454</c:v>
                </c:pt>
                <c:pt idx="278">
                  <c:v>0.87319148936170354</c:v>
                </c:pt>
                <c:pt idx="279">
                  <c:v>0.87063829787234004</c:v>
                </c:pt>
                <c:pt idx="280">
                  <c:v>0.88425531914893718</c:v>
                </c:pt>
                <c:pt idx="281">
                  <c:v>0.87574468085106505</c:v>
                </c:pt>
                <c:pt idx="282">
                  <c:v>0.85191489361702255</c:v>
                </c:pt>
                <c:pt idx="283">
                  <c:v>0.85617021276595895</c:v>
                </c:pt>
                <c:pt idx="284">
                  <c:v>0.86978723404255454</c:v>
                </c:pt>
                <c:pt idx="285">
                  <c:v>0.85957446808510651</c:v>
                </c:pt>
                <c:pt idx="286">
                  <c:v>0.85531914893617</c:v>
                </c:pt>
                <c:pt idx="287">
                  <c:v>0.85702127659574612</c:v>
                </c:pt>
                <c:pt idx="288">
                  <c:v>0.86297872340425652</c:v>
                </c:pt>
                <c:pt idx="289">
                  <c:v>0.87063829787234004</c:v>
                </c:pt>
                <c:pt idx="290">
                  <c:v>0.87914893617021284</c:v>
                </c:pt>
                <c:pt idx="291">
                  <c:v>0.85702127659574612</c:v>
                </c:pt>
                <c:pt idx="292">
                  <c:v>0.85106382978723316</c:v>
                </c:pt>
                <c:pt idx="293">
                  <c:v>0.86297872340425652</c:v>
                </c:pt>
                <c:pt idx="294">
                  <c:v>0.86893617021276659</c:v>
                </c:pt>
                <c:pt idx="295">
                  <c:v>0.84340425531915053</c:v>
                </c:pt>
                <c:pt idx="296">
                  <c:v>0.85276595744680983</c:v>
                </c:pt>
                <c:pt idx="297">
                  <c:v>0.86893617021276659</c:v>
                </c:pt>
                <c:pt idx="298">
                  <c:v>0.87319148936170354</c:v>
                </c:pt>
                <c:pt idx="299">
                  <c:v>0.87234042553191504</c:v>
                </c:pt>
                <c:pt idx="300">
                  <c:v>0.86893617021276659</c:v>
                </c:pt>
                <c:pt idx="301">
                  <c:v>0.88000000000000123</c:v>
                </c:pt>
                <c:pt idx="302">
                  <c:v>0.89617021276595721</c:v>
                </c:pt>
                <c:pt idx="303">
                  <c:v>0.86978723404255454</c:v>
                </c:pt>
                <c:pt idx="304">
                  <c:v>0.86978723404255454</c:v>
                </c:pt>
                <c:pt idx="305">
                  <c:v>0.87574468085106505</c:v>
                </c:pt>
                <c:pt idx="306">
                  <c:v>0.86212765957446869</c:v>
                </c:pt>
                <c:pt idx="307">
                  <c:v>0.86297872340425652</c:v>
                </c:pt>
                <c:pt idx="308">
                  <c:v>0.84680851063829898</c:v>
                </c:pt>
                <c:pt idx="309">
                  <c:v>0.86468085106383186</c:v>
                </c:pt>
                <c:pt idx="310">
                  <c:v>0.87319148936170354</c:v>
                </c:pt>
                <c:pt idx="311">
                  <c:v>0.86723404255319325</c:v>
                </c:pt>
                <c:pt idx="312">
                  <c:v>0.88000000000000123</c:v>
                </c:pt>
                <c:pt idx="313">
                  <c:v>0.87914893617021284</c:v>
                </c:pt>
                <c:pt idx="314">
                  <c:v>0.87063829787234004</c:v>
                </c:pt>
                <c:pt idx="315">
                  <c:v>0.89106382978723297</c:v>
                </c:pt>
                <c:pt idx="316">
                  <c:v>0.88425531914893718</c:v>
                </c:pt>
                <c:pt idx="317">
                  <c:v>0.87659574468085155</c:v>
                </c:pt>
                <c:pt idx="318">
                  <c:v>0.89191489361702125</c:v>
                </c:pt>
                <c:pt idx="319">
                  <c:v>0.89531914893617071</c:v>
                </c:pt>
                <c:pt idx="320">
                  <c:v>0.87744680851064005</c:v>
                </c:pt>
                <c:pt idx="321">
                  <c:v>0.89446808510638365</c:v>
                </c:pt>
                <c:pt idx="322">
                  <c:v>0.88765957446808597</c:v>
                </c:pt>
                <c:pt idx="323">
                  <c:v>0.87574468085106505</c:v>
                </c:pt>
                <c:pt idx="324">
                  <c:v>0.87404255319149082</c:v>
                </c:pt>
                <c:pt idx="325">
                  <c:v>0.89702127659574693</c:v>
                </c:pt>
                <c:pt idx="326">
                  <c:v>0.89276595744680964</c:v>
                </c:pt>
                <c:pt idx="327">
                  <c:v>0.8817021276595769</c:v>
                </c:pt>
                <c:pt idx="328">
                  <c:v>0.87234042553191504</c:v>
                </c:pt>
                <c:pt idx="329">
                  <c:v>0.86042553191489568</c:v>
                </c:pt>
                <c:pt idx="330">
                  <c:v>0.86127659574468096</c:v>
                </c:pt>
                <c:pt idx="331">
                  <c:v>0.88851063829787325</c:v>
                </c:pt>
                <c:pt idx="332">
                  <c:v>0.85617021276595895</c:v>
                </c:pt>
                <c:pt idx="333">
                  <c:v>0.83744680851063902</c:v>
                </c:pt>
                <c:pt idx="334">
                  <c:v>0.86808510638297953</c:v>
                </c:pt>
                <c:pt idx="335">
                  <c:v>0.87574468085106505</c:v>
                </c:pt>
                <c:pt idx="336">
                  <c:v>0.88085106382978762</c:v>
                </c:pt>
                <c:pt idx="337">
                  <c:v>0.87319148936170354</c:v>
                </c:pt>
                <c:pt idx="338">
                  <c:v>0.85957446808510651</c:v>
                </c:pt>
                <c:pt idx="339">
                  <c:v>0.87063829787234004</c:v>
                </c:pt>
                <c:pt idx="340">
                  <c:v>0.87319148936170354</c:v>
                </c:pt>
                <c:pt idx="341">
                  <c:v>0.85957446808510651</c:v>
                </c:pt>
                <c:pt idx="342">
                  <c:v>0.87148936170212732</c:v>
                </c:pt>
                <c:pt idx="343">
                  <c:v>0.88765957446808597</c:v>
                </c:pt>
                <c:pt idx="344">
                  <c:v>0.87319148936170354</c:v>
                </c:pt>
                <c:pt idx="345">
                  <c:v>0.87659574468085155</c:v>
                </c:pt>
                <c:pt idx="346">
                  <c:v>0.87234042553191504</c:v>
                </c:pt>
                <c:pt idx="347">
                  <c:v>0.87063829787234004</c:v>
                </c:pt>
                <c:pt idx="348">
                  <c:v>0.88425531914893718</c:v>
                </c:pt>
                <c:pt idx="349">
                  <c:v>0.89531914893617071</c:v>
                </c:pt>
                <c:pt idx="350">
                  <c:v>0.89106382978723297</c:v>
                </c:pt>
                <c:pt idx="351">
                  <c:v>0.86297872340425652</c:v>
                </c:pt>
                <c:pt idx="352">
                  <c:v>0.86127659574468096</c:v>
                </c:pt>
                <c:pt idx="353">
                  <c:v>0.87319148936170354</c:v>
                </c:pt>
                <c:pt idx="354">
                  <c:v>0.87234042553191504</c:v>
                </c:pt>
                <c:pt idx="355">
                  <c:v>0.86978723404255454</c:v>
                </c:pt>
                <c:pt idx="356">
                  <c:v>0.87744680851064005</c:v>
                </c:pt>
                <c:pt idx="357">
                  <c:v>0.87914893617021284</c:v>
                </c:pt>
                <c:pt idx="358">
                  <c:v>0.86553191489361703</c:v>
                </c:pt>
                <c:pt idx="359">
                  <c:v>0.85872340425532057</c:v>
                </c:pt>
                <c:pt idx="360">
                  <c:v>0.88595744680851263</c:v>
                </c:pt>
                <c:pt idx="361">
                  <c:v>0.86893617021276659</c:v>
                </c:pt>
                <c:pt idx="362">
                  <c:v>0.86042553191489568</c:v>
                </c:pt>
                <c:pt idx="363">
                  <c:v>0.85276595744680983</c:v>
                </c:pt>
                <c:pt idx="364">
                  <c:v>0.85787234042553195</c:v>
                </c:pt>
                <c:pt idx="365">
                  <c:v>0.84765957446808726</c:v>
                </c:pt>
                <c:pt idx="366">
                  <c:v>0.87744680851064005</c:v>
                </c:pt>
                <c:pt idx="367">
                  <c:v>0.86468085106383186</c:v>
                </c:pt>
                <c:pt idx="368">
                  <c:v>0.86808510638297953</c:v>
                </c:pt>
                <c:pt idx="369">
                  <c:v>0.86042553191489568</c:v>
                </c:pt>
                <c:pt idx="370">
                  <c:v>0.86127659574468096</c:v>
                </c:pt>
                <c:pt idx="371">
                  <c:v>0.8638297872340438</c:v>
                </c:pt>
                <c:pt idx="372">
                  <c:v>0.86553191489361703</c:v>
                </c:pt>
                <c:pt idx="373">
                  <c:v>0.84936170212765849</c:v>
                </c:pt>
                <c:pt idx="374">
                  <c:v>0.85957446808510651</c:v>
                </c:pt>
                <c:pt idx="375">
                  <c:v>0.84851063829787354</c:v>
                </c:pt>
                <c:pt idx="376">
                  <c:v>0.85872340425532057</c:v>
                </c:pt>
                <c:pt idx="377">
                  <c:v>0.86297872340425652</c:v>
                </c:pt>
                <c:pt idx="378">
                  <c:v>0.85702127659574612</c:v>
                </c:pt>
                <c:pt idx="379">
                  <c:v>0.87063829787234004</c:v>
                </c:pt>
                <c:pt idx="380">
                  <c:v>0.86042553191489568</c:v>
                </c:pt>
                <c:pt idx="381">
                  <c:v>0.85702127659574612</c:v>
                </c:pt>
                <c:pt idx="382">
                  <c:v>0.85191489361702255</c:v>
                </c:pt>
                <c:pt idx="383">
                  <c:v>0.84340425531915053</c:v>
                </c:pt>
                <c:pt idx="384">
                  <c:v>0.86127659574468096</c:v>
                </c:pt>
                <c:pt idx="385">
                  <c:v>0.87404255319149082</c:v>
                </c:pt>
                <c:pt idx="386">
                  <c:v>0.8748936170212771</c:v>
                </c:pt>
                <c:pt idx="387">
                  <c:v>0.85787234042553195</c:v>
                </c:pt>
                <c:pt idx="388">
                  <c:v>0.85617021276595895</c:v>
                </c:pt>
                <c:pt idx="389">
                  <c:v>0.86468085106383186</c:v>
                </c:pt>
                <c:pt idx="390">
                  <c:v>0.85957446808510651</c:v>
                </c:pt>
                <c:pt idx="391">
                  <c:v>0.8638297872340438</c:v>
                </c:pt>
                <c:pt idx="392">
                  <c:v>0.84765957446808726</c:v>
                </c:pt>
                <c:pt idx="393">
                  <c:v>0.8408510638297878</c:v>
                </c:pt>
                <c:pt idx="394">
                  <c:v>0.84765957446808726</c:v>
                </c:pt>
                <c:pt idx="395">
                  <c:v>0.86127659574468096</c:v>
                </c:pt>
                <c:pt idx="396">
                  <c:v>0.86297872340425652</c:v>
                </c:pt>
                <c:pt idx="397">
                  <c:v>0.85191489361702255</c:v>
                </c:pt>
                <c:pt idx="398">
                  <c:v>0.85702127659574612</c:v>
                </c:pt>
                <c:pt idx="399">
                  <c:v>0.84851063829787354</c:v>
                </c:pt>
                <c:pt idx="400">
                  <c:v>0.83829787234042685</c:v>
                </c:pt>
                <c:pt idx="401">
                  <c:v>0.84000000000000052</c:v>
                </c:pt>
                <c:pt idx="402">
                  <c:v>0.83489361702127884</c:v>
                </c:pt>
                <c:pt idx="403">
                  <c:v>0.8408510638297878</c:v>
                </c:pt>
                <c:pt idx="404">
                  <c:v>0.80595744680851156</c:v>
                </c:pt>
                <c:pt idx="405">
                  <c:v>0.81361702127659752</c:v>
                </c:pt>
                <c:pt idx="406">
                  <c:v>0.80340425531915005</c:v>
                </c:pt>
                <c:pt idx="407">
                  <c:v>0.78638297872340457</c:v>
                </c:pt>
                <c:pt idx="408">
                  <c:v>0.78382978723404395</c:v>
                </c:pt>
                <c:pt idx="409">
                  <c:v>0.78468085106383056</c:v>
                </c:pt>
                <c:pt idx="410">
                  <c:v>0.77617021276595832</c:v>
                </c:pt>
                <c:pt idx="411">
                  <c:v>0.77361702127659748</c:v>
                </c:pt>
                <c:pt idx="412">
                  <c:v>0.74638297872340498</c:v>
                </c:pt>
                <c:pt idx="413">
                  <c:v>0.73872340425531968</c:v>
                </c:pt>
                <c:pt idx="414">
                  <c:v>0.72085106382978881</c:v>
                </c:pt>
                <c:pt idx="415">
                  <c:v>0.73021276595744489</c:v>
                </c:pt>
                <c:pt idx="416">
                  <c:v>0.73191489361702156</c:v>
                </c:pt>
                <c:pt idx="417">
                  <c:v>0.72851063829787455</c:v>
                </c:pt>
                <c:pt idx="418">
                  <c:v>0.70127659574468149</c:v>
                </c:pt>
                <c:pt idx="419">
                  <c:v>0.67489361702127737</c:v>
                </c:pt>
                <c:pt idx="420">
                  <c:v>0.66638297872340402</c:v>
                </c:pt>
                <c:pt idx="421">
                  <c:v>0.64595744680851186</c:v>
                </c:pt>
                <c:pt idx="422">
                  <c:v>0.62468085106383187</c:v>
                </c:pt>
                <c:pt idx="423">
                  <c:v>0.61872340425532069</c:v>
                </c:pt>
                <c:pt idx="424">
                  <c:v>0.59063829787234068</c:v>
                </c:pt>
                <c:pt idx="425">
                  <c:v>0.59744680851063869</c:v>
                </c:pt>
                <c:pt idx="426">
                  <c:v>0.58042553191489421</c:v>
                </c:pt>
                <c:pt idx="427">
                  <c:v>0.57361702127659753</c:v>
                </c:pt>
                <c:pt idx="428">
                  <c:v>0.55659574468085204</c:v>
                </c:pt>
                <c:pt idx="429">
                  <c:v>0.54893617021276531</c:v>
                </c:pt>
                <c:pt idx="430">
                  <c:v>0.53191489361702105</c:v>
                </c:pt>
                <c:pt idx="431">
                  <c:v>0.49957446808510747</c:v>
                </c:pt>
                <c:pt idx="432">
                  <c:v>0.47744680851063998</c:v>
                </c:pt>
                <c:pt idx="433">
                  <c:v>0.47829787234042598</c:v>
                </c:pt>
                <c:pt idx="434">
                  <c:v>0.46042553191489555</c:v>
                </c:pt>
                <c:pt idx="435">
                  <c:v>0.46042553191489555</c:v>
                </c:pt>
                <c:pt idx="436">
                  <c:v>0.43489361702127827</c:v>
                </c:pt>
                <c:pt idx="437">
                  <c:v>0.42127659574468168</c:v>
                </c:pt>
                <c:pt idx="438">
                  <c:v>0.413617021276597</c:v>
                </c:pt>
                <c:pt idx="439">
                  <c:v>0.40510638297872498</c:v>
                </c:pt>
                <c:pt idx="440">
                  <c:v>0.39404255319148934</c:v>
                </c:pt>
                <c:pt idx="441">
                  <c:v>0.38723404255319166</c:v>
                </c:pt>
                <c:pt idx="442">
                  <c:v>0.38297872340425576</c:v>
                </c:pt>
                <c:pt idx="443">
                  <c:v>0.37106382978723534</c:v>
                </c:pt>
                <c:pt idx="444">
                  <c:v>0.34978723404255418</c:v>
                </c:pt>
                <c:pt idx="445">
                  <c:v>0.33702127659574643</c:v>
                </c:pt>
                <c:pt idx="446">
                  <c:v>0.33957446808510755</c:v>
                </c:pt>
                <c:pt idx="447">
                  <c:v>0.32425531914893702</c:v>
                </c:pt>
                <c:pt idx="448">
                  <c:v>0.31574468085106527</c:v>
                </c:pt>
                <c:pt idx="449">
                  <c:v>0.32000000000000134</c:v>
                </c:pt>
                <c:pt idx="450">
                  <c:v>0.28510638297872298</c:v>
                </c:pt>
                <c:pt idx="451">
                  <c:v>0.26808510638297928</c:v>
                </c:pt>
                <c:pt idx="452">
                  <c:v>0.28680851063829826</c:v>
                </c:pt>
                <c:pt idx="453">
                  <c:v>0.27063829787234034</c:v>
                </c:pt>
                <c:pt idx="454">
                  <c:v>0.27574468085106502</c:v>
                </c:pt>
                <c:pt idx="455">
                  <c:v>0.26297872340425643</c:v>
                </c:pt>
                <c:pt idx="456">
                  <c:v>0.22978723404255319</c:v>
                </c:pt>
                <c:pt idx="457">
                  <c:v>0.24085106382978697</c:v>
                </c:pt>
                <c:pt idx="458">
                  <c:v>0.25446808510638402</c:v>
                </c:pt>
                <c:pt idx="459">
                  <c:v>0.23404255319148917</c:v>
                </c:pt>
                <c:pt idx="460">
                  <c:v>0.21702127659574499</c:v>
                </c:pt>
                <c:pt idx="461">
                  <c:v>0.20851063829787214</c:v>
                </c:pt>
                <c:pt idx="462">
                  <c:v>0.20425531914893599</c:v>
                </c:pt>
                <c:pt idx="463">
                  <c:v>0.19659574468085206</c:v>
                </c:pt>
                <c:pt idx="464">
                  <c:v>0.19574468085106436</c:v>
                </c:pt>
                <c:pt idx="465">
                  <c:v>0.16936170212766019</c:v>
                </c:pt>
                <c:pt idx="466">
                  <c:v>0.17531914893617123</c:v>
                </c:pt>
                <c:pt idx="467">
                  <c:v>0.16936170212766019</c:v>
                </c:pt>
                <c:pt idx="468">
                  <c:v>0.18212765957446914</c:v>
                </c:pt>
                <c:pt idx="469">
                  <c:v>0.18553191489361701</c:v>
                </c:pt>
                <c:pt idx="470">
                  <c:v>0.16765957446808583</c:v>
                </c:pt>
                <c:pt idx="471">
                  <c:v>0.16680851063829891</c:v>
                </c:pt>
                <c:pt idx="472">
                  <c:v>0.145531914893618</c:v>
                </c:pt>
                <c:pt idx="473">
                  <c:v>0.14468085106383</c:v>
                </c:pt>
                <c:pt idx="474">
                  <c:v>0.13872340425531901</c:v>
                </c:pt>
                <c:pt idx="475">
                  <c:v>0.12680851063829887</c:v>
                </c:pt>
                <c:pt idx="476">
                  <c:v>0.11744680851063803</c:v>
                </c:pt>
                <c:pt idx="477">
                  <c:v>0.15744680851063828</c:v>
                </c:pt>
                <c:pt idx="478">
                  <c:v>0.14978723404255417</c:v>
                </c:pt>
                <c:pt idx="479">
                  <c:v>0.11829787234042606</c:v>
                </c:pt>
                <c:pt idx="480">
                  <c:v>0.11234042553191506</c:v>
                </c:pt>
                <c:pt idx="481">
                  <c:v>0.105531914893618</c:v>
                </c:pt>
                <c:pt idx="482">
                  <c:v>0.10893617021276607</c:v>
                </c:pt>
                <c:pt idx="483">
                  <c:v>0.122553191489362</c:v>
                </c:pt>
                <c:pt idx="484">
                  <c:v>0.10297872340425607</c:v>
                </c:pt>
                <c:pt idx="485">
                  <c:v>8.3404255319148662E-2</c:v>
                </c:pt>
                <c:pt idx="486">
                  <c:v>8.6808510638298281E-2</c:v>
                </c:pt>
                <c:pt idx="487">
                  <c:v>9.3617021276595727E-2</c:v>
                </c:pt>
                <c:pt idx="488">
                  <c:v>0.10042553191489299</c:v>
                </c:pt>
                <c:pt idx="489">
                  <c:v>9.1063829787234554E-2</c:v>
                </c:pt>
                <c:pt idx="490">
                  <c:v>9.5319148936170647E-2</c:v>
                </c:pt>
                <c:pt idx="491">
                  <c:v>7.5744680851064727E-2</c:v>
                </c:pt>
                <c:pt idx="492">
                  <c:v>6.2127659574467697E-2</c:v>
                </c:pt>
                <c:pt idx="493">
                  <c:v>8.6808510638298281E-2</c:v>
                </c:pt>
                <c:pt idx="494">
                  <c:v>8.5957446808511848E-2</c:v>
                </c:pt>
                <c:pt idx="495">
                  <c:v>9.1914893617021015E-2</c:v>
                </c:pt>
                <c:pt idx="496">
                  <c:v>9.4468085106384145E-2</c:v>
                </c:pt>
                <c:pt idx="497">
                  <c:v>7.6595744680851105E-2</c:v>
                </c:pt>
                <c:pt idx="498">
                  <c:v>7.1489361702128412E-2</c:v>
                </c:pt>
                <c:pt idx="499">
                  <c:v>6.0425531914894824E-2</c:v>
                </c:pt>
                <c:pt idx="500">
                  <c:v>5.7872340425531542E-2</c:v>
                </c:pt>
                <c:pt idx="501">
                  <c:v>6.3829787234042673E-2</c:v>
                </c:pt>
                <c:pt idx="502">
                  <c:v>5.5319148936170223E-2</c:v>
                </c:pt>
                <c:pt idx="503">
                  <c:v>6.4680851063830994E-2</c:v>
                </c:pt>
                <c:pt idx="504">
                  <c:v>6.9787234042553742E-2</c:v>
                </c:pt>
                <c:pt idx="505">
                  <c:v>8.2553191489362202E-2</c:v>
                </c:pt>
                <c:pt idx="506">
                  <c:v>6.3829787234042673E-2</c:v>
                </c:pt>
                <c:pt idx="507">
                  <c:v>5.0212765957447697E-2</c:v>
                </c:pt>
                <c:pt idx="508">
                  <c:v>5.5319148936170223E-2</c:v>
                </c:pt>
                <c:pt idx="509">
                  <c:v>6.2978723404256101E-2</c:v>
                </c:pt>
                <c:pt idx="510">
                  <c:v>4.6808510638297898E-2</c:v>
                </c:pt>
                <c:pt idx="511">
                  <c:v>6.2127659574467697E-2</c:v>
                </c:pt>
                <c:pt idx="512">
                  <c:v>6.2978723404256101E-2</c:v>
                </c:pt>
                <c:pt idx="513">
                  <c:v>4.1702127659575268E-2</c:v>
                </c:pt>
                <c:pt idx="514">
                  <c:v>2.8085106382978335E-2</c:v>
                </c:pt>
                <c:pt idx="515">
                  <c:v>3.4893617021277856E-2</c:v>
                </c:pt>
                <c:pt idx="516">
                  <c:v>4.1702127659575268E-2</c:v>
                </c:pt>
                <c:pt idx="517">
                  <c:v>3.7446808510639161E-2</c:v>
                </c:pt>
                <c:pt idx="518">
                  <c:v>3.8297872340425539E-2</c:v>
                </c:pt>
                <c:pt idx="519">
                  <c:v>3.9148936170213935E-2</c:v>
                </c:pt>
                <c:pt idx="520">
                  <c:v>5.7021276595745123E-2</c:v>
                </c:pt>
                <c:pt idx="521">
                  <c:v>5.0212765957447697E-2</c:v>
                </c:pt>
                <c:pt idx="522">
                  <c:v>5.0212765957447697E-2</c:v>
                </c:pt>
                <c:pt idx="523">
                  <c:v>5.4468085106383859E-2</c:v>
                </c:pt>
                <c:pt idx="524">
                  <c:v>5.5319148936170223E-2</c:v>
                </c:pt>
                <c:pt idx="525">
                  <c:v>5.4468085106383859E-2</c:v>
                </c:pt>
                <c:pt idx="526">
                  <c:v>5.8723404255319966E-2</c:v>
                </c:pt>
                <c:pt idx="527">
                  <c:v>5.4468085106383859E-2</c:v>
                </c:pt>
                <c:pt idx="528">
                  <c:v>5.4468085106383859E-2</c:v>
                </c:pt>
                <c:pt idx="529">
                  <c:v>4.6808510638297898E-2</c:v>
                </c:pt>
                <c:pt idx="530">
                  <c:v>1.7021276595744702E-2</c:v>
                </c:pt>
                <c:pt idx="531">
                  <c:v>3.8297872340425539E-2</c:v>
                </c:pt>
                <c:pt idx="532">
                  <c:v>3.9148936170213935E-2</c:v>
                </c:pt>
                <c:pt idx="533">
                  <c:v>4.4255319148936656E-2</c:v>
                </c:pt>
                <c:pt idx="534">
                  <c:v>4.7659574468086302E-2</c:v>
                </c:pt>
                <c:pt idx="535">
                  <c:v>4.8510638297872714E-2</c:v>
                </c:pt>
                <c:pt idx="536">
                  <c:v>4.4255319148936656E-2</c:v>
                </c:pt>
                <c:pt idx="537">
                  <c:v>4.2553191489361722E-2</c:v>
                </c:pt>
                <c:pt idx="538">
                  <c:v>4.8510638297872714E-2</c:v>
                </c:pt>
                <c:pt idx="539">
                  <c:v>5.4468085106383859E-2</c:v>
                </c:pt>
                <c:pt idx="540">
                  <c:v>4.5106382978723034E-2</c:v>
                </c:pt>
                <c:pt idx="541">
                  <c:v>5.7872340425531542E-2</c:v>
                </c:pt>
                <c:pt idx="542">
                  <c:v>4.1702127659575268E-2</c:v>
                </c:pt>
                <c:pt idx="543">
                  <c:v>4.4255319148936656E-2</c:v>
                </c:pt>
                <c:pt idx="544">
                  <c:v>2.978723404255321E-2</c:v>
                </c:pt>
                <c:pt idx="545">
                  <c:v>5.2765957446808967E-2</c:v>
                </c:pt>
                <c:pt idx="546">
                  <c:v>4.9361702127659224E-2</c:v>
                </c:pt>
                <c:pt idx="547">
                  <c:v>4.3404255319150077E-2</c:v>
                </c:pt>
                <c:pt idx="548">
                  <c:v>3.4893617021277856E-2</c:v>
                </c:pt>
                <c:pt idx="549">
                  <c:v>3.4893617021277856E-2</c:v>
                </c:pt>
                <c:pt idx="550">
                  <c:v>3.3191489361702867E-2</c:v>
                </c:pt>
                <c:pt idx="551">
                  <c:v>3.4042553191489397E-2</c:v>
                </c:pt>
                <c:pt idx="552">
                  <c:v>3.9148936170213935E-2</c:v>
                </c:pt>
                <c:pt idx="553">
                  <c:v>4.1702127659575268E-2</c:v>
                </c:pt>
                <c:pt idx="554">
                  <c:v>4.4255319148936656E-2</c:v>
                </c:pt>
                <c:pt idx="555">
                  <c:v>2.2978723404255729E-2</c:v>
                </c:pt>
                <c:pt idx="556">
                  <c:v>1.8723404255319528E-2</c:v>
                </c:pt>
                <c:pt idx="557">
                  <c:v>4.3404255319150077E-2</c:v>
                </c:pt>
                <c:pt idx="558">
                  <c:v>3.1489361702128037E-2</c:v>
                </c:pt>
                <c:pt idx="559">
                  <c:v>4.4255319148936656E-2</c:v>
                </c:pt>
                <c:pt idx="560">
                  <c:v>3.8297872340425539E-2</c:v>
                </c:pt>
                <c:pt idx="561">
                  <c:v>3.4893617021277856E-2</c:v>
                </c:pt>
                <c:pt idx="562">
                  <c:v>5.1914893617022402E-2</c:v>
                </c:pt>
                <c:pt idx="563">
                  <c:v>3.3191489361702867E-2</c:v>
                </c:pt>
                <c:pt idx="564">
                  <c:v>4.5106382978723034E-2</c:v>
                </c:pt>
                <c:pt idx="565">
                  <c:v>2.978723404255321E-2</c:v>
                </c:pt>
                <c:pt idx="566">
                  <c:v>3.4893617021277856E-2</c:v>
                </c:pt>
                <c:pt idx="567">
                  <c:v>3.2340425531914511E-2</c:v>
                </c:pt>
                <c:pt idx="568">
                  <c:v>3.7446808510639161E-2</c:v>
                </c:pt>
                <c:pt idx="569">
                  <c:v>4.6808510638297898E-2</c:v>
                </c:pt>
                <c:pt idx="570">
                  <c:v>4.2553191489361722E-2</c:v>
                </c:pt>
                <c:pt idx="571">
                  <c:v>3.4893617021277856E-2</c:v>
                </c:pt>
                <c:pt idx="572">
                  <c:v>2.1276595744680899E-2</c:v>
                </c:pt>
                <c:pt idx="573">
                  <c:v>3.7446808510639161E-2</c:v>
                </c:pt>
                <c:pt idx="574">
                  <c:v>4.6808510638297898E-2</c:v>
                </c:pt>
                <c:pt idx="575">
                  <c:v>3.7446808510639161E-2</c:v>
                </c:pt>
                <c:pt idx="576">
                  <c:v>3.7446808510639161E-2</c:v>
                </c:pt>
                <c:pt idx="577">
                  <c:v>2.5531914893617016E-2</c:v>
                </c:pt>
                <c:pt idx="578">
                  <c:v>2.6382978723405441E-2</c:v>
                </c:pt>
                <c:pt idx="579">
                  <c:v>3.9148936170213935E-2</c:v>
                </c:pt>
                <c:pt idx="580">
                  <c:v>4.6808510638297898E-2</c:v>
                </c:pt>
                <c:pt idx="581">
                  <c:v>6.2127659574467697E-2</c:v>
                </c:pt>
                <c:pt idx="582">
                  <c:v>4.7659574468086302E-2</c:v>
                </c:pt>
                <c:pt idx="583">
                  <c:v>2.5531914893617016E-2</c:v>
                </c:pt>
                <c:pt idx="584">
                  <c:v>3.7446808510639161E-2</c:v>
                </c:pt>
                <c:pt idx="585">
                  <c:v>4.2553191489361722E-2</c:v>
                </c:pt>
                <c:pt idx="586">
                  <c:v>4.5106382978723034E-2</c:v>
                </c:pt>
                <c:pt idx="587">
                  <c:v>4.5957446808511458E-2</c:v>
                </c:pt>
                <c:pt idx="588">
                  <c:v>1.9574468085106003E-2</c:v>
                </c:pt>
                <c:pt idx="589">
                  <c:v>0</c:v>
                </c:pt>
                <c:pt idx="590">
                  <c:v>2.4680851063830597E-2</c:v>
                </c:pt>
                <c:pt idx="591">
                  <c:v>1.8723404255319528E-2</c:v>
                </c:pt>
                <c:pt idx="592">
                  <c:v>3.7446808510639161E-2</c:v>
                </c:pt>
                <c:pt idx="593">
                  <c:v>1.7872340425533106E-2</c:v>
                </c:pt>
                <c:pt idx="594">
                  <c:v>2.8085106382978335E-2</c:v>
                </c:pt>
                <c:pt idx="595">
                  <c:v>1.7021276595744702E-2</c:v>
                </c:pt>
                <c:pt idx="596">
                  <c:v>2.3829787234042187E-2</c:v>
                </c:pt>
                <c:pt idx="597">
                  <c:v>2.3829787234042187E-2</c:v>
                </c:pt>
                <c:pt idx="598">
                  <c:v>1.4468085106383409E-2</c:v>
                </c:pt>
                <c:pt idx="599">
                  <c:v>1.4468085106383409E-2</c:v>
                </c:pt>
                <c:pt idx="600">
                  <c:v>6.8085106382974872E-3</c:v>
                </c:pt>
                <c:pt idx="601">
                  <c:v>9.361702127660753E-3</c:v>
                </c:pt>
                <c:pt idx="602">
                  <c:v>1.4468085106383409E-2</c:v>
                </c:pt>
                <c:pt idx="603">
                  <c:v>9.361702127660753E-3</c:v>
                </c:pt>
                <c:pt idx="604">
                  <c:v>2.2978723404255729E-2</c:v>
                </c:pt>
                <c:pt idx="605">
                  <c:v>1.5319148936169799E-2</c:v>
                </c:pt>
                <c:pt idx="606">
                  <c:v>2.7234042553191951E-2</c:v>
                </c:pt>
                <c:pt idx="607">
                  <c:v>2.7234042553191951E-2</c:v>
                </c:pt>
                <c:pt idx="608">
                  <c:v>2.2127659574469216E-2</c:v>
                </c:pt>
                <c:pt idx="609">
                  <c:v>3.4042553191489397E-2</c:v>
                </c:pt>
                <c:pt idx="610">
                  <c:v>4.0000000000000424E-2</c:v>
                </c:pt>
                <c:pt idx="611">
                  <c:v>3.0638297872341638E-2</c:v>
                </c:pt>
                <c:pt idx="612">
                  <c:v>4.0000000000000424E-2</c:v>
                </c:pt>
                <c:pt idx="613">
                  <c:v>1.276595744680851E-2</c:v>
                </c:pt>
                <c:pt idx="614">
                  <c:v>2.7234042553191951E-2</c:v>
                </c:pt>
                <c:pt idx="615">
                  <c:v>3.7446808510639161E-2</c:v>
                </c:pt>
                <c:pt idx="616">
                  <c:v>2.3829787234042187E-2</c:v>
                </c:pt>
                <c:pt idx="617">
                  <c:v>2.2978723404255729E-2</c:v>
                </c:pt>
                <c:pt idx="618">
                  <c:v>3.0638297872341638E-2</c:v>
                </c:pt>
                <c:pt idx="619">
                  <c:v>2.978723404255321E-2</c:v>
                </c:pt>
                <c:pt idx="620">
                  <c:v>3.9148936170213935E-2</c:v>
                </c:pt>
                <c:pt idx="621">
                  <c:v>4.0851063829786934E-2</c:v>
                </c:pt>
                <c:pt idx="622">
                  <c:v>4.6808510638297898E-2</c:v>
                </c:pt>
                <c:pt idx="623">
                  <c:v>4.0851063829786934E-2</c:v>
                </c:pt>
                <c:pt idx="624">
                  <c:v>3.2340425531914511E-2</c:v>
                </c:pt>
                <c:pt idx="625">
                  <c:v>4.1702127659575268E-2</c:v>
                </c:pt>
                <c:pt idx="626">
                  <c:v>2.5531914893617016E-2</c:v>
                </c:pt>
                <c:pt idx="627">
                  <c:v>2.2978723404255729E-2</c:v>
                </c:pt>
                <c:pt idx="628">
                  <c:v>3.4042553191489397E-2</c:v>
                </c:pt>
                <c:pt idx="629">
                  <c:v>3.8297872340425539E-2</c:v>
                </c:pt>
                <c:pt idx="630">
                  <c:v>3.659574468085075E-2</c:v>
                </c:pt>
                <c:pt idx="631">
                  <c:v>1.1063829787233727E-2</c:v>
                </c:pt>
                <c:pt idx="632">
                  <c:v>3.5744680851064206E-2</c:v>
                </c:pt>
                <c:pt idx="633">
                  <c:v>1.6170212765958203E-2</c:v>
                </c:pt>
                <c:pt idx="634">
                  <c:v>4.3404255319150077E-2</c:v>
                </c:pt>
                <c:pt idx="635">
                  <c:v>2.978723404255321E-2</c:v>
                </c:pt>
                <c:pt idx="636">
                  <c:v>5.2765957446808967E-2</c:v>
                </c:pt>
                <c:pt idx="637">
                  <c:v>2.978723404255321E-2</c:v>
                </c:pt>
                <c:pt idx="638">
                  <c:v>3.4042553191489397E-2</c:v>
                </c:pt>
                <c:pt idx="639">
                  <c:v>4.3404255319150077E-2</c:v>
                </c:pt>
                <c:pt idx="640">
                  <c:v>2.3829787234042187E-2</c:v>
                </c:pt>
                <c:pt idx="641">
                  <c:v>2.8085106382978335E-2</c:v>
                </c:pt>
                <c:pt idx="642">
                  <c:v>3.4893617021277856E-2</c:v>
                </c:pt>
                <c:pt idx="643">
                  <c:v>3.1489361702128037E-2</c:v>
                </c:pt>
                <c:pt idx="644">
                  <c:v>2.3829787234042187E-2</c:v>
                </c:pt>
                <c:pt idx="645">
                  <c:v>2.978723404255321E-2</c:v>
                </c:pt>
                <c:pt idx="646">
                  <c:v>3.9148936170213935E-2</c:v>
                </c:pt>
                <c:pt idx="647">
                  <c:v>4.1702127659575268E-2</c:v>
                </c:pt>
                <c:pt idx="648">
                  <c:v>5.4468085106383859E-2</c:v>
                </c:pt>
                <c:pt idx="649">
                  <c:v>2.8085106382978335E-2</c:v>
                </c:pt>
                <c:pt idx="650">
                  <c:v>5.5319148936170223E-2</c:v>
                </c:pt>
                <c:pt idx="651">
                  <c:v>1.9574468085106003E-2</c:v>
                </c:pt>
                <c:pt idx="652">
                  <c:v>2.3829787234042187E-2</c:v>
                </c:pt>
                <c:pt idx="653">
                  <c:v>2.8936170212766725E-2</c:v>
                </c:pt>
                <c:pt idx="654">
                  <c:v>3.0638297872341638E-2</c:v>
                </c:pt>
                <c:pt idx="655">
                  <c:v>3.4893617021277856E-2</c:v>
                </c:pt>
                <c:pt idx="656">
                  <c:v>5.2765957446808967E-2</c:v>
                </c:pt>
                <c:pt idx="657">
                  <c:v>3.4893617021277856E-2</c:v>
                </c:pt>
                <c:pt idx="658">
                  <c:v>3.2340425531914511E-2</c:v>
                </c:pt>
                <c:pt idx="659">
                  <c:v>3.4042553191489397E-2</c:v>
                </c:pt>
                <c:pt idx="660">
                  <c:v>5.2765957446808967E-2</c:v>
                </c:pt>
                <c:pt idx="661">
                  <c:v>3.5744680851064206E-2</c:v>
                </c:pt>
                <c:pt idx="662">
                  <c:v>4.9361702127659224E-2</c:v>
                </c:pt>
                <c:pt idx="663">
                  <c:v>3.7446808510639161E-2</c:v>
                </c:pt>
                <c:pt idx="664">
                  <c:v>3.3191489361702867E-2</c:v>
                </c:pt>
                <c:pt idx="665">
                  <c:v>5.7872340425531542E-2</c:v>
                </c:pt>
                <c:pt idx="666">
                  <c:v>4.6808510638297898E-2</c:v>
                </c:pt>
                <c:pt idx="667">
                  <c:v>3.3191489361702867E-2</c:v>
                </c:pt>
                <c:pt idx="668">
                  <c:v>3.5744680851064206E-2</c:v>
                </c:pt>
                <c:pt idx="669">
                  <c:v>3.4893617021277856E-2</c:v>
                </c:pt>
                <c:pt idx="670">
                  <c:v>3.5744680851064206E-2</c:v>
                </c:pt>
                <c:pt idx="671">
                  <c:v>3.4042553191489397E-2</c:v>
                </c:pt>
                <c:pt idx="672">
                  <c:v>4.2553191489361722E-2</c:v>
                </c:pt>
                <c:pt idx="673">
                  <c:v>5.4468085106383859E-2</c:v>
                </c:pt>
                <c:pt idx="674">
                  <c:v>4.0851063829786934E-2</c:v>
                </c:pt>
                <c:pt idx="675">
                  <c:v>2.4680851063830597E-2</c:v>
                </c:pt>
                <c:pt idx="676">
                  <c:v>5.0212765957447697E-2</c:v>
                </c:pt>
                <c:pt idx="677">
                  <c:v>4.2553191489361722E-2</c:v>
                </c:pt>
                <c:pt idx="678">
                  <c:v>2.5531914893617016E-2</c:v>
                </c:pt>
                <c:pt idx="679">
                  <c:v>3.1489361702128037E-2</c:v>
                </c:pt>
                <c:pt idx="680">
                  <c:v>2.2978723404255729E-2</c:v>
                </c:pt>
                <c:pt idx="681">
                  <c:v>2.3829787234042187E-2</c:v>
                </c:pt>
                <c:pt idx="682">
                  <c:v>3.9148936170213935E-2</c:v>
                </c:pt>
                <c:pt idx="683">
                  <c:v>3.7446808510639161E-2</c:v>
                </c:pt>
                <c:pt idx="684">
                  <c:v>3.0638297872341638E-2</c:v>
                </c:pt>
                <c:pt idx="685">
                  <c:v>1.6170212765958203E-2</c:v>
                </c:pt>
                <c:pt idx="686">
                  <c:v>1.1914893617022122E-2</c:v>
                </c:pt>
                <c:pt idx="687">
                  <c:v>3.0638297872341638E-2</c:v>
                </c:pt>
                <c:pt idx="688">
                  <c:v>3.8297872340425539E-2</c:v>
                </c:pt>
                <c:pt idx="689">
                  <c:v>3.4042553191489397E-2</c:v>
                </c:pt>
                <c:pt idx="690">
                  <c:v>3.5744680851064206E-2</c:v>
                </c:pt>
                <c:pt idx="691">
                  <c:v>5.4468085106383859E-2</c:v>
                </c:pt>
                <c:pt idx="692">
                  <c:v>4.4255319148936656E-2</c:v>
                </c:pt>
                <c:pt idx="693">
                  <c:v>3.659574468085075E-2</c:v>
                </c:pt>
                <c:pt idx="694">
                  <c:v>3.0638297872341638E-2</c:v>
                </c:pt>
                <c:pt idx="695">
                  <c:v>2.5531914893617016E-2</c:v>
                </c:pt>
                <c:pt idx="696">
                  <c:v>3.4042553191489397E-2</c:v>
                </c:pt>
                <c:pt idx="697">
                  <c:v>3.4893617021277856E-2</c:v>
                </c:pt>
                <c:pt idx="698">
                  <c:v>4.5957446808511458E-2</c:v>
                </c:pt>
                <c:pt idx="699">
                  <c:v>4.7659574468086302E-2</c:v>
                </c:pt>
                <c:pt idx="700">
                  <c:v>4.8510638297872714E-2</c:v>
                </c:pt>
                <c:pt idx="701">
                  <c:v>6.0425531914894824E-2</c:v>
                </c:pt>
                <c:pt idx="702">
                  <c:v>4.8510638297872714E-2</c:v>
                </c:pt>
                <c:pt idx="703">
                  <c:v>4.5106382978723034E-2</c:v>
                </c:pt>
                <c:pt idx="704">
                  <c:v>3.7446808510639161E-2</c:v>
                </c:pt>
                <c:pt idx="705">
                  <c:v>5.0212765957447697E-2</c:v>
                </c:pt>
                <c:pt idx="706">
                  <c:v>4.8510638297872714E-2</c:v>
                </c:pt>
                <c:pt idx="707">
                  <c:v>4.0000000000000424E-2</c:v>
                </c:pt>
                <c:pt idx="708">
                  <c:v>5.0212765957447697E-2</c:v>
                </c:pt>
                <c:pt idx="709">
                  <c:v>4.9361702127659224E-2</c:v>
                </c:pt>
                <c:pt idx="710">
                  <c:v>5.2765957446808967E-2</c:v>
                </c:pt>
                <c:pt idx="711">
                  <c:v>4.0000000000000424E-2</c:v>
                </c:pt>
                <c:pt idx="712">
                  <c:v>4.0000000000000424E-2</c:v>
                </c:pt>
                <c:pt idx="713">
                  <c:v>2.6382978723405441E-2</c:v>
                </c:pt>
                <c:pt idx="714">
                  <c:v>2.3829787234042187E-2</c:v>
                </c:pt>
                <c:pt idx="715">
                  <c:v>2.3829787234042187E-2</c:v>
                </c:pt>
                <c:pt idx="716">
                  <c:v>4.5957446808511458E-2</c:v>
                </c:pt>
                <c:pt idx="717">
                  <c:v>5.6170212765958544E-2</c:v>
                </c:pt>
                <c:pt idx="718">
                  <c:v>5.2765957446808967E-2</c:v>
                </c:pt>
                <c:pt idx="719">
                  <c:v>3.1489361702128037E-2</c:v>
                </c:pt>
                <c:pt idx="720">
                  <c:v>5.5319148936170223E-2</c:v>
                </c:pt>
                <c:pt idx="721">
                  <c:v>6.2978723404256101E-2</c:v>
                </c:pt>
                <c:pt idx="722">
                  <c:v>6.2978723404256101E-2</c:v>
                </c:pt>
                <c:pt idx="723">
                  <c:v>5.1914893617022402E-2</c:v>
                </c:pt>
                <c:pt idx="724">
                  <c:v>5.8723404255319966E-2</c:v>
                </c:pt>
                <c:pt idx="725">
                  <c:v>6.3829787234042673E-2</c:v>
                </c:pt>
                <c:pt idx="726">
                  <c:v>4.5106382978723034E-2</c:v>
                </c:pt>
                <c:pt idx="727">
                  <c:v>4.3404255319150077E-2</c:v>
                </c:pt>
                <c:pt idx="728">
                  <c:v>5.1914893617022402E-2</c:v>
                </c:pt>
                <c:pt idx="729">
                  <c:v>5.8723404255319966E-2</c:v>
                </c:pt>
                <c:pt idx="730">
                  <c:v>6.7234042553192319E-2</c:v>
                </c:pt>
                <c:pt idx="731">
                  <c:v>4.1702127659575268E-2</c:v>
                </c:pt>
                <c:pt idx="732">
                  <c:v>5.3617021276595421E-2</c:v>
                </c:pt>
                <c:pt idx="733">
                  <c:v>5.1063829787234005E-2</c:v>
                </c:pt>
                <c:pt idx="734">
                  <c:v>5.957446808510642E-2</c:v>
                </c:pt>
                <c:pt idx="735">
                  <c:v>4.2553191489361722E-2</c:v>
                </c:pt>
                <c:pt idx="736">
                  <c:v>3.4893617021277856E-2</c:v>
                </c:pt>
                <c:pt idx="737">
                  <c:v>4.5957446808511458E-2</c:v>
                </c:pt>
                <c:pt idx="738">
                  <c:v>2.3829787234042187E-2</c:v>
                </c:pt>
                <c:pt idx="739">
                  <c:v>4.1702127659575268E-2</c:v>
                </c:pt>
                <c:pt idx="740">
                  <c:v>4.6808510638297898E-2</c:v>
                </c:pt>
                <c:pt idx="741">
                  <c:v>4.5106382978723034E-2</c:v>
                </c:pt>
                <c:pt idx="742">
                  <c:v>3.8297872340425539E-2</c:v>
                </c:pt>
                <c:pt idx="743">
                  <c:v>3.9148936170213935E-2</c:v>
                </c:pt>
                <c:pt idx="744">
                  <c:v>3.5744680851064206E-2</c:v>
                </c:pt>
                <c:pt idx="745">
                  <c:v>3.659574468085075E-2</c:v>
                </c:pt>
                <c:pt idx="746">
                  <c:v>2.7234042553191951E-2</c:v>
                </c:pt>
                <c:pt idx="747">
                  <c:v>2.7234042553191951E-2</c:v>
                </c:pt>
                <c:pt idx="748">
                  <c:v>4.7659574468086302E-2</c:v>
                </c:pt>
                <c:pt idx="749">
                  <c:v>4.2553191489361722E-2</c:v>
                </c:pt>
                <c:pt idx="750">
                  <c:v>3.8297872340425539E-2</c:v>
                </c:pt>
                <c:pt idx="751">
                  <c:v>4.0851063829786934E-2</c:v>
                </c:pt>
                <c:pt idx="752">
                  <c:v>1.9574468085106003E-2</c:v>
                </c:pt>
                <c:pt idx="753">
                  <c:v>5.0212765957447697E-2</c:v>
                </c:pt>
                <c:pt idx="754">
                  <c:v>2.2978723404255729E-2</c:v>
                </c:pt>
                <c:pt idx="755">
                  <c:v>4.0000000000000424E-2</c:v>
                </c:pt>
                <c:pt idx="756">
                  <c:v>2.8936170212766725E-2</c:v>
                </c:pt>
                <c:pt idx="757">
                  <c:v>2.978723404255321E-2</c:v>
                </c:pt>
                <c:pt idx="758">
                  <c:v>3.1489361702128037E-2</c:v>
                </c:pt>
                <c:pt idx="759">
                  <c:v>3.7446808510639161E-2</c:v>
                </c:pt>
                <c:pt idx="760">
                  <c:v>3.4042553191489397E-2</c:v>
                </c:pt>
                <c:pt idx="761">
                  <c:v>4.8510638297872714E-2</c:v>
                </c:pt>
                <c:pt idx="762">
                  <c:v>5.1063829787234005E-2</c:v>
                </c:pt>
                <c:pt idx="763">
                  <c:v>2.978723404255321E-2</c:v>
                </c:pt>
                <c:pt idx="764">
                  <c:v>2.2978723404255729E-2</c:v>
                </c:pt>
                <c:pt idx="765">
                  <c:v>3.2340425531914511E-2</c:v>
                </c:pt>
                <c:pt idx="766">
                  <c:v>4.5957446808511458E-2</c:v>
                </c:pt>
                <c:pt idx="767">
                  <c:v>3.8297872340425539E-2</c:v>
                </c:pt>
                <c:pt idx="768">
                  <c:v>4.3404255319150077E-2</c:v>
                </c:pt>
                <c:pt idx="769">
                  <c:v>4.9361702127659224E-2</c:v>
                </c:pt>
                <c:pt idx="770">
                  <c:v>4.5106382978723034E-2</c:v>
                </c:pt>
                <c:pt idx="771">
                  <c:v>6.3829787234042673E-2</c:v>
                </c:pt>
                <c:pt idx="772">
                  <c:v>3.2340425531914511E-2</c:v>
                </c:pt>
                <c:pt idx="773">
                  <c:v>4.7659574468086302E-2</c:v>
                </c:pt>
                <c:pt idx="774">
                  <c:v>4.5106382978723034E-2</c:v>
                </c:pt>
                <c:pt idx="775">
                  <c:v>4.0000000000000424E-2</c:v>
                </c:pt>
                <c:pt idx="776">
                  <c:v>4.3404255319150077E-2</c:v>
                </c:pt>
                <c:pt idx="777">
                  <c:v>3.7446808510639161E-2</c:v>
                </c:pt>
                <c:pt idx="778">
                  <c:v>2.6382978723405441E-2</c:v>
                </c:pt>
                <c:pt idx="779">
                  <c:v>2.7234042553191951E-2</c:v>
                </c:pt>
                <c:pt idx="780">
                  <c:v>4.4255319148936656E-2</c:v>
                </c:pt>
                <c:pt idx="781">
                  <c:v>3.3191489361702867E-2</c:v>
                </c:pt>
                <c:pt idx="782">
                  <c:v>3.5744680851064206E-2</c:v>
                </c:pt>
                <c:pt idx="783">
                  <c:v>3.1489361702128037E-2</c:v>
                </c:pt>
                <c:pt idx="784">
                  <c:v>3.1489361702128037E-2</c:v>
                </c:pt>
                <c:pt idx="785">
                  <c:v>3.659574468085075E-2</c:v>
                </c:pt>
                <c:pt idx="786">
                  <c:v>5.8723404255319966E-2</c:v>
                </c:pt>
                <c:pt idx="787">
                  <c:v>3.1489361702128037E-2</c:v>
                </c:pt>
                <c:pt idx="788">
                  <c:v>2.978723404255321E-2</c:v>
                </c:pt>
                <c:pt idx="789">
                  <c:v>2.8085106382978335E-2</c:v>
                </c:pt>
                <c:pt idx="790">
                  <c:v>4.3404255319150077E-2</c:v>
                </c:pt>
                <c:pt idx="791">
                  <c:v>4.0000000000000424E-2</c:v>
                </c:pt>
                <c:pt idx="792">
                  <c:v>3.9148936170213935E-2</c:v>
                </c:pt>
                <c:pt idx="793">
                  <c:v>5.1914893617022402E-2</c:v>
                </c:pt>
                <c:pt idx="794">
                  <c:v>6.0425531914894824E-2</c:v>
                </c:pt>
                <c:pt idx="795">
                  <c:v>5.4468085106383859E-2</c:v>
                </c:pt>
                <c:pt idx="796">
                  <c:v>6.6382978723403929E-2</c:v>
                </c:pt>
                <c:pt idx="797">
                  <c:v>7.9148936170212431E-2</c:v>
                </c:pt>
                <c:pt idx="798">
                  <c:v>7.9148936170212431E-2</c:v>
                </c:pt>
                <c:pt idx="799">
                  <c:v>6.6382978723403929E-2</c:v>
                </c:pt>
                <c:pt idx="800">
                  <c:v>5.1914893617022402E-2</c:v>
                </c:pt>
                <c:pt idx="801">
                  <c:v>4.2553191489361722E-2</c:v>
                </c:pt>
                <c:pt idx="802">
                  <c:v>3.659574468085075E-2</c:v>
                </c:pt>
                <c:pt idx="803">
                  <c:v>4.0851063829786934E-2</c:v>
                </c:pt>
                <c:pt idx="804">
                  <c:v>4.9361702127659224E-2</c:v>
                </c:pt>
                <c:pt idx="805">
                  <c:v>4.1702127659575268E-2</c:v>
                </c:pt>
                <c:pt idx="806">
                  <c:v>3.9148936170213935E-2</c:v>
                </c:pt>
                <c:pt idx="807">
                  <c:v>4.0851063829786934E-2</c:v>
                </c:pt>
                <c:pt idx="808">
                  <c:v>4.6808510638297898E-2</c:v>
                </c:pt>
                <c:pt idx="809">
                  <c:v>5.7872340425531542E-2</c:v>
                </c:pt>
                <c:pt idx="810">
                  <c:v>4.3404255319150077E-2</c:v>
                </c:pt>
                <c:pt idx="811">
                  <c:v>3.7446808510639161E-2</c:v>
                </c:pt>
                <c:pt idx="812">
                  <c:v>4.7659574468086302E-2</c:v>
                </c:pt>
                <c:pt idx="813">
                  <c:v>4.9361702127659224E-2</c:v>
                </c:pt>
                <c:pt idx="814">
                  <c:v>2.978723404255321E-2</c:v>
                </c:pt>
                <c:pt idx="815">
                  <c:v>1.02127659574472E-2</c:v>
                </c:pt>
                <c:pt idx="816">
                  <c:v>2.2127659574469216E-2</c:v>
                </c:pt>
                <c:pt idx="817">
                  <c:v>3.2340425531914511E-2</c:v>
                </c:pt>
                <c:pt idx="818">
                  <c:v>4.6808510638297898E-2</c:v>
                </c:pt>
                <c:pt idx="819">
                  <c:v>4.5957446808511458E-2</c:v>
                </c:pt>
                <c:pt idx="820">
                  <c:v>3.7446808510639161E-2</c:v>
                </c:pt>
                <c:pt idx="821">
                  <c:v>3.5744680851064206E-2</c:v>
                </c:pt>
                <c:pt idx="822">
                  <c:v>2.978723404255321E-2</c:v>
                </c:pt>
                <c:pt idx="823">
                  <c:v>3.8297872340425539E-2</c:v>
                </c:pt>
                <c:pt idx="824">
                  <c:v>3.2340425531914511E-2</c:v>
                </c:pt>
                <c:pt idx="825">
                  <c:v>4.5106382978723034E-2</c:v>
                </c:pt>
                <c:pt idx="826">
                  <c:v>2.8085106382978335E-2</c:v>
                </c:pt>
                <c:pt idx="827">
                  <c:v>3.4042553191489397E-2</c:v>
                </c:pt>
                <c:pt idx="828">
                  <c:v>2.7234042553191951E-2</c:v>
                </c:pt>
                <c:pt idx="829">
                  <c:v>2.6382978723405441E-2</c:v>
                </c:pt>
                <c:pt idx="830">
                  <c:v>2.04255319148944E-2</c:v>
                </c:pt>
                <c:pt idx="831">
                  <c:v>2.1276595744680899E-2</c:v>
                </c:pt>
                <c:pt idx="832">
                  <c:v>3.659574468085075E-2</c:v>
                </c:pt>
                <c:pt idx="833">
                  <c:v>5.5319148936170223E-2</c:v>
                </c:pt>
                <c:pt idx="834">
                  <c:v>3.1489361702128037E-2</c:v>
                </c:pt>
                <c:pt idx="835">
                  <c:v>3.0638297872341638E-2</c:v>
                </c:pt>
                <c:pt idx="836">
                  <c:v>1.02127659574472E-2</c:v>
                </c:pt>
                <c:pt idx="837">
                  <c:v>3.8297872340425539E-2</c:v>
                </c:pt>
                <c:pt idx="838">
                  <c:v>2.8936170212766725E-2</c:v>
                </c:pt>
                <c:pt idx="839">
                  <c:v>3.8297872340425539E-2</c:v>
                </c:pt>
                <c:pt idx="840">
                  <c:v>4.3404255319150077E-2</c:v>
                </c:pt>
                <c:pt idx="841">
                  <c:v>5.3617021276595421E-2</c:v>
                </c:pt>
                <c:pt idx="842">
                  <c:v>4.4255319148936656E-2</c:v>
                </c:pt>
                <c:pt idx="843">
                  <c:v>4.2553191489361722E-2</c:v>
                </c:pt>
                <c:pt idx="844">
                  <c:v>4.2553191489361722E-2</c:v>
                </c:pt>
                <c:pt idx="845">
                  <c:v>3.8297872340425539E-2</c:v>
                </c:pt>
                <c:pt idx="846">
                  <c:v>4.3404255319150077E-2</c:v>
                </c:pt>
                <c:pt idx="847">
                  <c:v>5.1063829787234005E-2</c:v>
                </c:pt>
                <c:pt idx="848">
                  <c:v>6.6382978723403929E-2</c:v>
                </c:pt>
                <c:pt idx="849">
                  <c:v>5.4468085106383859E-2</c:v>
                </c:pt>
                <c:pt idx="850">
                  <c:v>2.8085106382978335E-2</c:v>
                </c:pt>
                <c:pt idx="851">
                  <c:v>5.957446808510642E-2</c:v>
                </c:pt>
                <c:pt idx="852">
                  <c:v>5.7021276595745123E-2</c:v>
                </c:pt>
                <c:pt idx="853">
                  <c:v>5.3617021276595421E-2</c:v>
                </c:pt>
                <c:pt idx="854">
                  <c:v>5.957446808510642E-2</c:v>
                </c:pt>
                <c:pt idx="855">
                  <c:v>5.7021276595745123E-2</c:v>
                </c:pt>
                <c:pt idx="856">
                  <c:v>5.0212765957447697E-2</c:v>
                </c:pt>
                <c:pt idx="857">
                  <c:v>4.3404255319150077E-2</c:v>
                </c:pt>
                <c:pt idx="858">
                  <c:v>6.5531914893617468E-2</c:v>
                </c:pt>
                <c:pt idx="859">
                  <c:v>6.2978723404256101E-2</c:v>
                </c:pt>
                <c:pt idx="860">
                  <c:v>6.4680851063830994E-2</c:v>
                </c:pt>
                <c:pt idx="861">
                  <c:v>7.7446808510639509E-2</c:v>
                </c:pt>
                <c:pt idx="862">
                  <c:v>7.7446808510639509E-2</c:v>
                </c:pt>
                <c:pt idx="863">
                  <c:v>8.4255319148937066E-2</c:v>
                </c:pt>
                <c:pt idx="864">
                  <c:v>8.0851063829787267E-2</c:v>
                </c:pt>
                <c:pt idx="865">
                  <c:v>6.2127659574467697E-2</c:v>
                </c:pt>
                <c:pt idx="866">
                  <c:v>6.8936170212767101E-2</c:v>
                </c:pt>
                <c:pt idx="867">
                  <c:v>8.6808510638298281E-2</c:v>
                </c:pt>
                <c:pt idx="868">
                  <c:v>5.957446808510642E-2</c:v>
                </c:pt>
                <c:pt idx="869">
                  <c:v>6.6382978723403929E-2</c:v>
                </c:pt>
                <c:pt idx="870">
                  <c:v>6.8085106382978697E-2</c:v>
                </c:pt>
                <c:pt idx="871">
                  <c:v>5.7021276595745123E-2</c:v>
                </c:pt>
                <c:pt idx="872">
                  <c:v>5.0212765957447697E-2</c:v>
                </c:pt>
                <c:pt idx="873">
                  <c:v>5.1914893617022402E-2</c:v>
                </c:pt>
                <c:pt idx="874">
                  <c:v>5.7872340425531542E-2</c:v>
                </c:pt>
                <c:pt idx="875">
                  <c:v>5.1914893617022402E-2</c:v>
                </c:pt>
                <c:pt idx="876">
                  <c:v>3.9148936170213935E-2</c:v>
                </c:pt>
                <c:pt idx="877">
                  <c:v>3.7446808510639161E-2</c:v>
                </c:pt>
                <c:pt idx="878">
                  <c:v>4.4255319148936656E-2</c:v>
                </c:pt>
                <c:pt idx="879">
                  <c:v>4.2553191489361722E-2</c:v>
                </c:pt>
                <c:pt idx="880">
                  <c:v>5.1063829787234005E-2</c:v>
                </c:pt>
                <c:pt idx="881">
                  <c:v>7.5744680851064727E-2</c:v>
                </c:pt>
                <c:pt idx="882">
                  <c:v>6.3829787234042673E-2</c:v>
                </c:pt>
                <c:pt idx="883">
                  <c:v>4.5957446808511458E-2</c:v>
                </c:pt>
                <c:pt idx="884">
                  <c:v>4.3404255319150077E-2</c:v>
                </c:pt>
                <c:pt idx="885">
                  <c:v>5.8723404255319966E-2</c:v>
                </c:pt>
                <c:pt idx="886">
                  <c:v>7.4893617021276365E-2</c:v>
                </c:pt>
                <c:pt idx="887">
                  <c:v>6.0425531914894824E-2</c:v>
                </c:pt>
                <c:pt idx="888">
                  <c:v>7.0638297872340078E-2</c:v>
                </c:pt>
                <c:pt idx="889">
                  <c:v>6.1276595744681223E-2</c:v>
                </c:pt>
                <c:pt idx="890">
                  <c:v>4.9361702127659224E-2</c:v>
                </c:pt>
                <c:pt idx="891">
                  <c:v>5.6170212765958544E-2</c:v>
                </c:pt>
                <c:pt idx="892">
                  <c:v>5.2765957446808967E-2</c:v>
                </c:pt>
                <c:pt idx="893">
                  <c:v>6.3829787234042673E-2</c:v>
                </c:pt>
                <c:pt idx="894">
                  <c:v>5.7021276595745123E-2</c:v>
                </c:pt>
                <c:pt idx="895">
                  <c:v>3.4893617021277856E-2</c:v>
                </c:pt>
                <c:pt idx="896">
                  <c:v>4.6808510638297898E-2</c:v>
                </c:pt>
                <c:pt idx="897">
                  <c:v>5.4468085106383859E-2</c:v>
                </c:pt>
                <c:pt idx="898">
                  <c:v>4.0851063829786934E-2</c:v>
                </c:pt>
                <c:pt idx="899">
                  <c:v>4.0000000000000424E-2</c:v>
                </c:pt>
                <c:pt idx="900">
                  <c:v>4.6808510638297898E-2</c:v>
                </c:pt>
                <c:pt idx="901">
                  <c:v>5.7021276595745123E-2</c:v>
                </c:pt>
                <c:pt idx="902">
                  <c:v>4.6808510638297898E-2</c:v>
                </c:pt>
                <c:pt idx="903">
                  <c:v>4.3404255319150077E-2</c:v>
                </c:pt>
                <c:pt idx="904">
                  <c:v>4.0000000000000424E-2</c:v>
                </c:pt>
                <c:pt idx="905">
                  <c:v>4.5106382978723034E-2</c:v>
                </c:pt>
                <c:pt idx="906">
                  <c:v>5.0212765957447697E-2</c:v>
                </c:pt>
                <c:pt idx="907">
                  <c:v>5.3617021276595421E-2</c:v>
                </c:pt>
                <c:pt idx="908">
                  <c:v>6.2978723404256101E-2</c:v>
                </c:pt>
                <c:pt idx="909">
                  <c:v>5.8723404255319966E-2</c:v>
                </c:pt>
                <c:pt idx="910">
                  <c:v>5.6170212765958544E-2</c:v>
                </c:pt>
                <c:pt idx="911">
                  <c:v>7.3191489361703332E-2</c:v>
                </c:pt>
                <c:pt idx="912">
                  <c:v>7.1489361702128412E-2</c:v>
                </c:pt>
                <c:pt idx="913">
                  <c:v>6.9787234042553742E-2</c:v>
                </c:pt>
                <c:pt idx="914">
                  <c:v>6.8936170212767101E-2</c:v>
                </c:pt>
                <c:pt idx="915">
                  <c:v>6.1276595744681223E-2</c:v>
                </c:pt>
                <c:pt idx="916">
                  <c:v>7.4893617021276365E-2</c:v>
                </c:pt>
                <c:pt idx="917">
                  <c:v>7.0638297872340078E-2</c:v>
                </c:pt>
                <c:pt idx="918">
                  <c:v>6.1276595744681223E-2</c:v>
                </c:pt>
                <c:pt idx="919">
                  <c:v>5.957446808510642E-2</c:v>
                </c:pt>
                <c:pt idx="920">
                  <c:v>7.4893617021276365E-2</c:v>
                </c:pt>
                <c:pt idx="921">
                  <c:v>6.7234042553192319E-2</c:v>
                </c:pt>
                <c:pt idx="922">
                  <c:v>7.9148936170212431E-2</c:v>
                </c:pt>
                <c:pt idx="923">
                  <c:v>6.9787234042553742E-2</c:v>
                </c:pt>
                <c:pt idx="924">
                  <c:v>7.6595744680851105E-2</c:v>
                </c:pt>
                <c:pt idx="925">
                  <c:v>7.1489361702128412E-2</c:v>
                </c:pt>
                <c:pt idx="926">
                  <c:v>7.1489361702128412E-2</c:v>
                </c:pt>
                <c:pt idx="927">
                  <c:v>7.8297872340425914E-2</c:v>
                </c:pt>
                <c:pt idx="928">
                  <c:v>5.957446808510642E-2</c:v>
                </c:pt>
                <c:pt idx="929">
                  <c:v>6.2127659574467697E-2</c:v>
                </c:pt>
                <c:pt idx="930">
                  <c:v>6.8085106382978697E-2</c:v>
                </c:pt>
                <c:pt idx="931">
                  <c:v>6.2978723404256101E-2</c:v>
                </c:pt>
                <c:pt idx="932">
                  <c:v>6.2127659574467697E-2</c:v>
                </c:pt>
                <c:pt idx="933">
                  <c:v>6.8936170212767101E-2</c:v>
                </c:pt>
                <c:pt idx="934">
                  <c:v>7.3191489361703332E-2</c:v>
                </c:pt>
                <c:pt idx="935">
                  <c:v>6.2127659574467697E-2</c:v>
                </c:pt>
                <c:pt idx="936">
                  <c:v>6.7234042553192319E-2</c:v>
                </c:pt>
                <c:pt idx="937">
                  <c:v>7.5744680851064727E-2</c:v>
                </c:pt>
                <c:pt idx="938">
                  <c:v>6.3829787234042673E-2</c:v>
                </c:pt>
                <c:pt idx="939">
                  <c:v>7.6595744680851105E-2</c:v>
                </c:pt>
                <c:pt idx="940">
                  <c:v>7.4893617021276365E-2</c:v>
                </c:pt>
                <c:pt idx="941">
                  <c:v>8.0000000000000848E-2</c:v>
                </c:pt>
                <c:pt idx="942">
                  <c:v>6.6382978723403929E-2</c:v>
                </c:pt>
                <c:pt idx="943">
                  <c:v>7.0638297872340078E-2</c:v>
                </c:pt>
                <c:pt idx="944">
                  <c:v>8.0000000000000848E-2</c:v>
                </c:pt>
                <c:pt idx="945">
                  <c:v>9.3617021276595727E-2</c:v>
                </c:pt>
                <c:pt idx="946">
                  <c:v>8.9361702127659731E-2</c:v>
                </c:pt>
                <c:pt idx="947">
                  <c:v>8.3404255319148662E-2</c:v>
                </c:pt>
                <c:pt idx="948">
                  <c:v>0.10638297872340402</c:v>
                </c:pt>
                <c:pt idx="949">
                  <c:v>7.4893617021276365E-2</c:v>
                </c:pt>
                <c:pt idx="950">
                  <c:v>6.2978723404256101E-2</c:v>
                </c:pt>
                <c:pt idx="951">
                  <c:v>5.6170212765958544E-2</c:v>
                </c:pt>
                <c:pt idx="952">
                  <c:v>8.2553191489362202E-2</c:v>
                </c:pt>
                <c:pt idx="953">
                  <c:v>8.8510638297873256E-2</c:v>
                </c:pt>
                <c:pt idx="954">
                  <c:v>9.9574468085107046E-2</c:v>
                </c:pt>
                <c:pt idx="955">
                  <c:v>8.5957446808511848E-2</c:v>
                </c:pt>
                <c:pt idx="956">
                  <c:v>0.10042553191489299</c:v>
                </c:pt>
                <c:pt idx="957">
                  <c:v>0.11319148936170206</c:v>
                </c:pt>
                <c:pt idx="958">
                  <c:v>9.7872340425531945E-2</c:v>
                </c:pt>
                <c:pt idx="959">
                  <c:v>0.1157446808510651</c:v>
                </c:pt>
                <c:pt idx="960">
                  <c:v>0.12510638297872401</c:v>
                </c:pt>
                <c:pt idx="961">
                  <c:v>0.12510638297872401</c:v>
                </c:pt>
                <c:pt idx="962">
                  <c:v>0.10468085106382907</c:v>
                </c:pt>
                <c:pt idx="963">
                  <c:v>9.5319148936170647E-2</c:v>
                </c:pt>
                <c:pt idx="964">
                  <c:v>8.8510638297873256E-2</c:v>
                </c:pt>
                <c:pt idx="965">
                  <c:v>0.12340425531914907</c:v>
                </c:pt>
                <c:pt idx="966">
                  <c:v>0.13531914893617114</c:v>
                </c:pt>
                <c:pt idx="967">
                  <c:v>0.13276595744681013</c:v>
                </c:pt>
                <c:pt idx="968">
                  <c:v>0.13191489361702127</c:v>
                </c:pt>
                <c:pt idx="969">
                  <c:v>0.14893617021276617</c:v>
                </c:pt>
                <c:pt idx="970">
                  <c:v>0.14808510638298014</c:v>
                </c:pt>
                <c:pt idx="971">
                  <c:v>0.16510638297872404</c:v>
                </c:pt>
                <c:pt idx="972">
                  <c:v>0.15744680851063828</c:v>
                </c:pt>
                <c:pt idx="973">
                  <c:v>0.15659574468085199</c:v>
                </c:pt>
                <c:pt idx="974">
                  <c:v>0.17276595744680817</c:v>
                </c:pt>
                <c:pt idx="975">
                  <c:v>0.17021276595744714</c:v>
                </c:pt>
                <c:pt idx="976">
                  <c:v>0.17957446808510799</c:v>
                </c:pt>
                <c:pt idx="977">
                  <c:v>0.183829787234044</c:v>
                </c:pt>
                <c:pt idx="978">
                  <c:v>0.17617021276595787</c:v>
                </c:pt>
                <c:pt idx="979">
                  <c:v>0.18893617021276624</c:v>
                </c:pt>
                <c:pt idx="980">
                  <c:v>0.19489361702127705</c:v>
                </c:pt>
                <c:pt idx="981">
                  <c:v>0.21021276595744717</c:v>
                </c:pt>
                <c:pt idx="982">
                  <c:v>0.20510638297872499</c:v>
                </c:pt>
                <c:pt idx="983">
                  <c:v>0.21021276595744717</c:v>
                </c:pt>
                <c:pt idx="984">
                  <c:v>0.20595744680851114</c:v>
                </c:pt>
                <c:pt idx="985">
                  <c:v>0.23404255319148917</c:v>
                </c:pt>
                <c:pt idx="986">
                  <c:v>0.23659574468085101</c:v>
                </c:pt>
                <c:pt idx="987">
                  <c:v>0.24595744680851117</c:v>
                </c:pt>
                <c:pt idx="988">
                  <c:v>0.25361702127659475</c:v>
                </c:pt>
                <c:pt idx="989">
                  <c:v>0.23914893617021424</c:v>
                </c:pt>
                <c:pt idx="990">
                  <c:v>0.27744680851063902</c:v>
                </c:pt>
                <c:pt idx="991">
                  <c:v>0.27574468085106502</c:v>
                </c:pt>
                <c:pt idx="992">
                  <c:v>0.27744680851063902</c:v>
                </c:pt>
                <c:pt idx="993">
                  <c:v>0.27489361702127602</c:v>
                </c:pt>
                <c:pt idx="994">
                  <c:v>0.27319148936170301</c:v>
                </c:pt>
                <c:pt idx="995">
                  <c:v>0.28510638297872298</c:v>
                </c:pt>
                <c:pt idx="996">
                  <c:v>0.29787234042553201</c:v>
                </c:pt>
                <c:pt idx="997">
                  <c:v>0.31319148936170227</c:v>
                </c:pt>
                <c:pt idx="998">
                  <c:v>0.29021276595744883</c:v>
                </c:pt>
                <c:pt idx="999">
                  <c:v>0.30553191489361797</c:v>
                </c:pt>
                <c:pt idx="1000">
                  <c:v>0.31574468085106527</c:v>
                </c:pt>
                <c:pt idx="1001">
                  <c:v>0.33276595744680998</c:v>
                </c:pt>
                <c:pt idx="1002">
                  <c:v>0.32680851063829941</c:v>
                </c:pt>
                <c:pt idx="1003">
                  <c:v>0.33617021276595743</c:v>
                </c:pt>
                <c:pt idx="1004">
                  <c:v>0.35063829787234141</c:v>
                </c:pt>
                <c:pt idx="1005">
                  <c:v>0.35148936170212741</c:v>
                </c:pt>
                <c:pt idx="1006">
                  <c:v>0.37446808510638341</c:v>
                </c:pt>
                <c:pt idx="1007">
                  <c:v>0.367659574468086</c:v>
                </c:pt>
                <c:pt idx="1008">
                  <c:v>0.37702127659574447</c:v>
                </c:pt>
                <c:pt idx="1009">
                  <c:v>0.37617021276595841</c:v>
                </c:pt>
                <c:pt idx="1010">
                  <c:v>0.3812765957446817</c:v>
                </c:pt>
                <c:pt idx="1011">
                  <c:v>0.38382978723404498</c:v>
                </c:pt>
                <c:pt idx="1012">
                  <c:v>0.38638297872340577</c:v>
                </c:pt>
                <c:pt idx="1013">
                  <c:v>0.41531914893617</c:v>
                </c:pt>
                <c:pt idx="1014">
                  <c:v>0.39404255319148934</c:v>
                </c:pt>
                <c:pt idx="1015">
                  <c:v>0.40765957446808593</c:v>
                </c:pt>
                <c:pt idx="1016">
                  <c:v>0.43148936170212843</c:v>
                </c:pt>
                <c:pt idx="1017">
                  <c:v>0.42723404255319158</c:v>
                </c:pt>
                <c:pt idx="1018">
                  <c:v>0.44000000000000011</c:v>
                </c:pt>
                <c:pt idx="1019">
                  <c:v>0.45872340425531999</c:v>
                </c:pt>
                <c:pt idx="1020">
                  <c:v>0.44851063829787347</c:v>
                </c:pt>
                <c:pt idx="1021">
                  <c:v>0.46212765957446827</c:v>
                </c:pt>
                <c:pt idx="1022">
                  <c:v>0.44765957446808585</c:v>
                </c:pt>
                <c:pt idx="1023">
                  <c:v>0.44340425531915045</c:v>
                </c:pt>
                <c:pt idx="1024">
                  <c:v>0.47829787234042598</c:v>
                </c:pt>
                <c:pt idx="1025">
                  <c:v>0.47914893617021198</c:v>
                </c:pt>
                <c:pt idx="1026">
                  <c:v>0.48851063829787356</c:v>
                </c:pt>
                <c:pt idx="1027">
                  <c:v>0.50127659574468131</c:v>
                </c:pt>
                <c:pt idx="1028">
                  <c:v>0.50723404255319382</c:v>
                </c:pt>
                <c:pt idx="1029">
                  <c:v>0.4944680851063844</c:v>
                </c:pt>
                <c:pt idx="1030">
                  <c:v>0.50212765957446803</c:v>
                </c:pt>
                <c:pt idx="1031">
                  <c:v>0.52680851063829981</c:v>
                </c:pt>
                <c:pt idx="1032">
                  <c:v>0.51574468085106451</c:v>
                </c:pt>
                <c:pt idx="1033">
                  <c:v>0.53276595744681055</c:v>
                </c:pt>
                <c:pt idx="1034">
                  <c:v>0.54382978723404352</c:v>
                </c:pt>
                <c:pt idx="1035">
                  <c:v>0.53957446808510701</c:v>
                </c:pt>
                <c:pt idx="1036">
                  <c:v>0.55659574468085204</c:v>
                </c:pt>
                <c:pt idx="1037">
                  <c:v>0.55829787234042783</c:v>
                </c:pt>
                <c:pt idx="1038">
                  <c:v>0.55319148936170204</c:v>
                </c:pt>
                <c:pt idx="1039">
                  <c:v>0.57531914893617098</c:v>
                </c:pt>
                <c:pt idx="1040">
                  <c:v>0.58723404255319189</c:v>
                </c:pt>
                <c:pt idx="1041">
                  <c:v>0.58212765957446921</c:v>
                </c:pt>
                <c:pt idx="1042">
                  <c:v>0.59489361702127763</c:v>
                </c:pt>
                <c:pt idx="1043">
                  <c:v>0.58468085106383061</c:v>
                </c:pt>
                <c:pt idx="1044">
                  <c:v>0.59319148936170318</c:v>
                </c:pt>
                <c:pt idx="1045">
                  <c:v>0.59404255319148924</c:v>
                </c:pt>
                <c:pt idx="1046">
                  <c:v>0.610212765957446</c:v>
                </c:pt>
                <c:pt idx="1047">
                  <c:v>0.60000000000000053</c:v>
                </c:pt>
                <c:pt idx="1048">
                  <c:v>0.61787234042553352</c:v>
                </c:pt>
                <c:pt idx="1049">
                  <c:v>0.6093617021276605</c:v>
                </c:pt>
                <c:pt idx="1050">
                  <c:v>0.60425531914893604</c:v>
                </c:pt>
                <c:pt idx="1051">
                  <c:v>0.62127659574468097</c:v>
                </c:pt>
                <c:pt idx="1052">
                  <c:v>0.63404255319148983</c:v>
                </c:pt>
                <c:pt idx="1053">
                  <c:v>0.62127659574468097</c:v>
                </c:pt>
                <c:pt idx="1054">
                  <c:v>0.63148936170212744</c:v>
                </c:pt>
                <c:pt idx="1055">
                  <c:v>0.64510638297872303</c:v>
                </c:pt>
                <c:pt idx="1056">
                  <c:v>0.66723404255319341</c:v>
                </c:pt>
                <c:pt idx="1057">
                  <c:v>0.68340425531914961</c:v>
                </c:pt>
                <c:pt idx="1058">
                  <c:v>0.68851063829787362</c:v>
                </c:pt>
                <c:pt idx="1059">
                  <c:v>0.68170212765957694</c:v>
                </c:pt>
                <c:pt idx="1060">
                  <c:v>0.67489361702127737</c:v>
                </c:pt>
                <c:pt idx="1061">
                  <c:v>0.67574468085106554</c:v>
                </c:pt>
                <c:pt idx="1062">
                  <c:v>0.68765957446808634</c:v>
                </c:pt>
                <c:pt idx="1063">
                  <c:v>0.69276595744680991</c:v>
                </c:pt>
                <c:pt idx="1064">
                  <c:v>0.69531914893617119</c:v>
                </c:pt>
                <c:pt idx="1065">
                  <c:v>0.69957446808510759</c:v>
                </c:pt>
                <c:pt idx="1066">
                  <c:v>0.70382978723404355</c:v>
                </c:pt>
                <c:pt idx="1067">
                  <c:v>0.7191489361702138</c:v>
                </c:pt>
                <c:pt idx="1068">
                  <c:v>0.71063829787234101</c:v>
                </c:pt>
                <c:pt idx="1069">
                  <c:v>0.74468085106383086</c:v>
                </c:pt>
                <c:pt idx="1070">
                  <c:v>0.7438297872340438</c:v>
                </c:pt>
                <c:pt idx="1071">
                  <c:v>0.73872340425531968</c:v>
                </c:pt>
                <c:pt idx="1072">
                  <c:v>0.75319148936170255</c:v>
                </c:pt>
                <c:pt idx="1073">
                  <c:v>0.75234042553191605</c:v>
                </c:pt>
                <c:pt idx="1074">
                  <c:v>0.75404255319149183</c:v>
                </c:pt>
                <c:pt idx="1075">
                  <c:v>0.76425531914893652</c:v>
                </c:pt>
                <c:pt idx="1076">
                  <c:v>0.79404255319148953</c:v>
                </c:pt>
                <c:pt idx="1077">
                  <c:v>0.75489361702127811</c:v>
                </c:pt>
                <c:pt idx="1078">
                  <c:v>0.76680851063830024</c:v>
                </c:pt>
                <c:pt idx="1079">
                  <c:v>0.74978723404255454</c:v>
                </c:pt>
                <c:pt idx="1080">
                  <c:v>0.78127659574467956</c:v>
                </c:pt>
                <c:pt idx="1081">
                  <c:v>0.78468085106383056</c:v>
                </c:pt>
                <c:pt idx="1082">
                  <c:v>0.77872340425531961</c:v>
                </c:pt>
                <c:pt idx="1083">
                  <c:v>0.78468085106383056</c:v>
                </c:pt>
                <c:pt idx="1084">
                  <c:v>0.79829787234042582</c:v>
                </c:pt>
                <c:pt idx="1085">
                  <c:v>0.79574468085106398</c:v>
                </c:pt>
                <c:pt idx="1086">
                  <c:v>0.79659574468085204</c:v>
                </c:pt>
                <c:pt idx="1087">
                  <c:v>0.80085106382978855</c:v>
                </c:pt>
                <c:pt idx="1088">
                  <c:v>0.82127659574468059</c:v>
                </c:pt>
                <c:pt idx="1089">
                  <c:v>0.804255319148936</c:v>
                </c:pt>
                <c:pt idx="1090">
                  <c:v>0.81872340425532053</c:v>
                </c:pt>
                <c:pt idx="1091">
                  <c:v>0.81446808510638258</c:v>
                </c:pt>
                <c:pt idx="1092">
                  <c:v>0.82042553191489453</c:v>
                </c:pt>
                <c:pt idx="1093">
                  <c:v>0.84255319148936159</c:v>
                </c:pt>
                <c:pt idx="1094">
                  <c:v>0.85021276595744688</c:v>
                </c:pt>
                <c:pt idx="1095">
                  <c:v>0.82808510638297805</c:v>
                </c:pt>
                <c:pt idx="1096">
                  <c:v>0.85872340425532057</c:v>
                </c:pt>
                <c:pt idx="1097">
                  <c:v>0.86723404255319325</c:v>
                </c:pt>
                <c:pt idx="1098">
                  <c:v>0.87744680851064005</c:v>
                </c:pt>
                <c:pt idx="1099">
                  <c:v>0.88765957446808597</c:v>
                </c:pt>
                <c:pt idx="1100">
                  <c:v>0.86893617021276659</c:v>
                </c:pt>
                <c:pt idx="1101">
                  <c:v>0.86808510638297953</c:v>
                </c:pt>
                <c:pt idx="1102">
                  <c:v>0.85957446808510651</c:v>
                </c:pt>
                <c:pt idx="1103">
                  <c:v>0.8544680851063835</c:v>
                </c:pt>
                <c:pt idx="1104">
                  <c:v>0.87829787234042711</c:v>
                </c:pt>
                <c:pt idx="1105">
                  <c:v>0.89446808510638365</c:v>
                </c:pt>
                <c:pt idx="1106">
                  <c:v>0.87744680851064005</c:v>
                </c:pt>
                <c:pt idx="1107">
                  <c:v>0.8817021276595769</c:v>
                </c:pt>
                <c:pt idx="1108">
                  <c:v>0.87914893617021284</c:v>
                </c:pt>
                <c:pt idx="1109">
                  <c:v>0.88425531914893718</c:v>
                </c:pt>
                <c:pt idx="1110">
                  <c:v>0.89702127659574693</c:v>
                </c:pt>
                <c:pt idx="1111">
                  <c:v>0.86978723404255454</c:v>
                </c:pt>
                <c:pt idx="1112">
                  <c:v>0.86808510638297953</c:v>
                </c:pt>
                <c:pt idx="1113">
                  <c:v>0.89191489361702125</c:v>
                </c:pt>
                <c:pt idx="1114">
                  <c:v>0.90468085106382956</c:v>
                </c:pt>
                <c:pt idx="1115">
                  <c:v>0.91744680851063798</c:v>
                </c:pt>
                <c:pt idx="1116">
                  <c:v>0.90127659574468144</c:v>
                </c:pt>
                <c:pt idx="1117">
                  <c:v>0.90382978723404295</c:v>
                </c:pt>
                <c:pt idx="1118">
                  <c:v>0.92170212765957482</c:v>
                </c:pt>
                <c:pt idx="1119">
                  <c:v>0.91319148936170202</c:v>
                </c:pt>
                <c:pt idx="1120">
                  <c:v>0.92085106382978854</c:v>
                </c:pt>
                <c:pt idx="1121">
                  <c:v>0.91404255319149053</c:v>
                </c:pt>
                <c:pt idx="1122">
                  <c:v>0.93446808510638257</c:v>
                </c:pt>
                <c:pt idx="1123">
                  <c:v>0.93787234042553203</c:v>
                </c:pt>
                <c:pt idx="1124">
                  <c:v>0.92936170212765956</c:v>
                </c:pt>
                <c:pt idx="1125">
                  <c:v>0.93702127659574685</c:v>
                </c:pt>
                <c:pt idx="1126">
                  <c:v>0.95148936170212617</c:v>
                </c:pt>
                <c:pt idx="1127">
                  <c:v>0.93361702127659651</c:v>
                </c:pt>
                <c:pt idx="1128">
                  <c:v>0.92680851063829983</c:v>
                </c:pt>
                <c:pt idx="1129">
                  <c:v>0.93276595744681068</c:v>
                </c:pt>
                <c:pt idx="1130">
                  <c:v>0.92680851063829983</c:v>
                </c:pt>
                <c:pt idx="1131">
                  <c:v>0.93106382978723401</c:v>
                </c:pt>
                <c:pt idx="1132">
                  <c:v>0.93106382978723401</c:v>
                </c:pt>
                <c:pt idx="1133">
                  <c:v>0.93872340425531953</c:v>
                </c:pt>
                <c:pt idx="1134">
                  <c:v>0.94297872340425504</c:v>
                </c:pt>
                <c:pt idx="1135">
                  <c:v>0.95148936170212617</c:v>
                </c:pt>
                <c:pt idx="1136">
                  <c:v>0.95574468085106401</c:v>
                </c:pt>
                <c:pt idx="1137">
                  <c:v>0.94893617021276544</c:v>
                </c:pt>
                <c:pt idx="1138">
                  <c:v>0.92000000000000104</c:v>
                </c:pt>
                <c:pt idx="1139">
                  <c:v>0.9251063829787235</c:v>
                </c:pt>
                <c:pt idx="1140">
                  <c:v>0.94978723404255405</c:v>
                </c:pt>
                <c:pt idx="1141">
                  <c:v>0.94212765957446853</c:v>
                </c:pt>
                <c:pt idx="1142">
                  <c:v>0.96851063829787254</c:v>
                </c:pt>
                <c:pt idx="1143">
                  <c:v>0.95744680851063801</c:v>
                </c:pt>
                <c:pt idx="1144">
                  <c:v>0.95829787234042785</c:v>
                </c:pt>
                <c:pt idx="1145">
                  <c:v>0.96255319148936258</c:v>
                </c:pt>
                <c:pt idx="1146">
                  <c:v>0.96595744680851181</c:v>
                </c:pt>
                <c:pt idx="1147">
                  <c:v>0.95914893617021368</c:v>
                </c:pt>
                <c:pt idx="1148">
                  <c:v>0.97191489361702232</c:v>
                </c:pt>
                <c:pt idx="1149">
                  <c:v>0.97787234042553273</c:v>
                </c:pt>
                <c:pt idx="1150">
                  <c:v>0.96340425531914953</c:v>
                </c:pt>
                <c:pt idx="1151">
                  <c:v>0.95744680851063801</c:v>
                </c:pt>
                <c:pt idx="1152">
                  <c:v>0.95744680851063801</c:v>
                </c:pt>
                <c:pt idx="1153">
                  <c:v>0.98042553191489401</c:v>
                </c:pt>
                <c:pt idx="1154">
                  <c:v>0.94127659574468159</c:v>
                </c:pt>
                <c:pt idx="1155">
                  <c:v>0.96340425531914953</c:v>
                </c:pt>
                <c:pt idx="1156">
                  <c:v>0.96085106382978869</c:v>
                </c:pt>
                <c:pt idx="1157">
                  <c:v>0.97106382978723405</c:v>
                </c:pt>
                <c:pt idx="1158">
                  <c:v>0.96936170212765949</c:v>
                </c:pt>
                <c:pt idx="1159">
                  <c:v>0.95914893617021368</c:v>
                </c:pt>
                <c:pt idx="1160">
                  <c:v>0.97617021276595772</c:v>
                </c:pt>
                <c:pt idx="1161">
                  <c:v>0.97531914893617078</c:v>
                </c:pt>
                <c:pt idx="1162">
                  <c:v>0.96765957446808737</c:v>
                </c:pt>
                <c:pt idx="1163">
                  <c:v>0.9727659574468086</c:v>
                </c:pt>
                <c:pt idx="1164">
                  <c:v>0.96765957446808737</c:v>
                </c:pt>
                <c:pt idx="1165">
                  <c:v>0.99148936170212687</c:v>
                </c:pt>
                <c:pt idx="1166">
                  <c:v>0.97106382978723405</c:v>
                </c:pt>
                <c:pt idx="1167">
                  <c:v>0.96425531914893603</c:v>
                </c:pt>
                <c:pt idx="1168">
                  <c:v>0.98212765957446901</c:v>
                </c:pt>
                <c:pt idx="1169">
                  <c:v>0.97787234042553273</c:v>
                </c:pt>
                <c:pt idx="1170">
                  <c:v>0.9744680851063825</c:v>
                </c:pt>
                <c:pt idx="1171">
                  <c:v>0.9744680851063825</c:v>
                </c:pt>
                <c:pt idx="1172">
                  <c:v>0.99319148936170298</c:v>
                </c:pt>
                <c:pt idx="1173">
                  <c:v>0.96936170212765949</c:v>
                </c:pt>
                <c:pt idx="1174">
                  <c:v>0.97617021276595772</c:v>
                </c:pt>
                <c:pt idx="1175">
                  <c:v>0.95489361702127784</c:v>
                </c:pt>
                <c:pt idx="1176">
                  <c:v>0.98468085106383052</c:v>
                </c:pt>
                <c:pt idx="1177">
                  <c:v>0.99659574468085199</c:v>
                </c:pt>
                <c:pt idx="1178">
                  <c:v>0.98553191489361658</c:v>
                </c:pt>
                <c:pt idx="1179">
                  <c:v>0.97957446808510773</c:v>
                </c:pt>
                <c:pt idx="1180">
                  <c:v>0.95148936170212617</c:v>
                </c:pt>
                <c:pt idx="1181">
                  <c:v>0.96340425531914953</c:v>
                </c:pt>
                <c:pt idx="1182">
                  <c:v>0.93872340425531953</c:v>
                </c:pt>
                <c:pt idx="1183">
                  <c:v>0.95404255319149156</c:v>
                </c:pt>
                <c:pt idx="1184">
                  <c:v>0.96936170212765949</c:v>
                </c:pt>
                <c:pt idx="1185">
                  <c:v>0.96000000000000052</c:v>
                </c:pt>
                <c:pt idx="1186">
                  <c:v>0.9727659574468086</c:v>
                </c:pt>
                <c:pt idx="1187">
                  <c:v>0.97191489361702232</c:v>
                </c:pt>
                <c:pt idx="1188">
                  <c:v>0.9863829787234043</c:v>
                </c:pt>
                <c:pt idx="1189">
                  <c:v>0.98553191489361658</c:v>
                </c:pt>
                <c:pt idx="1190">
                  <c:v>0.97106382978723405</c:v>
                </c:pt>
                <c:pt idx="1191">
                  <c:v>1</c:v>
                </c:pt>
                <c:pt idx="1192">
                  <c:v>0.98127659574468018</c:v>
                </c:pt>
                <c:pt idx="1193">
                  <c:v>0.96595744680851181</c:v>
                </c:pt>
                <c:pt idx="1194">
                  <c:v>0.97872340425531934</c:v>
                </c:pt>
                <c:pt idx="1195">
                  <c:v>0.9863829787234043</c:v>
                </c:pt>
                <c:pt idx="1196">
                  <c:v>0.98127659574468018</c:v>
                </c:pt>
                <c:pt idx="1197">
                  <c:v>0.95574468085106401</c:v>
                </c:pt>
                <c:pt idx="1198">
                  <c:v>0.96936170212765949</c:v>
                </c:pt>
                <c:pt idx="1199">
                  <c:v>0.96255319148936258</c:v>
                </c:pt>
                <c:pt idx="1200">
                  <c:v>0.95744680851063801</c:v>
                </c:pt>
                <c:pt idx="1201">
                  <c:v>0.9727659574468086</c:v>
                </c:pt>
                <c:pt idx="1202">
                  <c:v>0.97957446808510773</c:v>
                </c:pt>
                <c:pt idx="1203">
                  <c:v>0.9744680851063825</c:v>
                </c:pt>
                <c:pt idx="1204">
                  <c:v>0.98212765957446901</c:v>
                </c:pt>
                <c:pt idx="1205">
                  <c:v>0.97021276595744554</c:v>
                </c:pt>
                <c:pt idx="1206">
                  <c:v>0.98297872340425496</c:v>
                </c:pt>
                <c:pt idx="1207">
                  <c:v>0.96680851063829998</c:v>
                </c:pt>
                <c:pt idx="1208">
                  <c:v>0.97021276595744554</c:v>
                </c:pt>
                <c:pt idx="1209">
                  <c:v>0.96765957446808737</c:v>
                </c:pt>
                <c:pt idx="1210">
                  <c:v>0.952340425531916</c:v>
                </c:pt>
                <c:pt idx="1211">
                  <c:v>0.96936170212765949</c:v>
                </c:pt>
                <c:pt idx="1212">
                  <c:v>0.95829787234042785</c:v>
                </c:pt>
                <c:pt idx="1213">
                  <c:v>0.97531914893617078</c:v>
                </c:pt>
                <c:pt idx="1214">
                  <c:v>0.98042553191489401</c:v>
                </c:pt>
                <c:pt idx="1215">
                  <c:v>0.97021276595744554</c:v>
                </c:pt>
                <c:pt idx="1216">
                  <c:v>0.96851063829787254</c:v>
                </c:pt>
                <c:pt idx="1217">
                  <c:v>0.96510638297872398</c:v>
                </c:pt>
                <c:pt idx="1218">
                  <c:v>0.95744680851063801</c:v>
                </c:pt>
                <c:pt idx="1219">
                  <c:v>0.97191489361702232</c:v>
                </c:pt>
                <c:pt idx="1220">
                  <c:v>0.96425531914893603</c:v>
                </c:pt>
                <c:pt idx="1221">
                  <c:v>0.94297872340425504</c:v>
                </c:pt>
                <c:pt idx="1222">
                  <c:v>0.96340425531914953</c:v>
                </c:pt>
                <c:pt idx="1223">
                  <c:v>0.96595744680851181</c:v>
                </c:pt>
                <c:pt idx="1224">
                  <c:v>0.96000000000000052</c:v>
                </c:pt>
                <c:pt idx="1225">
                  <c:v>0.95404255319149156</c:v>
                </c:pt>
                <c:pt idx="1226">
                  <c:v>0.94893617021276544</c:v>
                </c:pt>
                <c:pt idx="1227">
                  <c:v>0.95489361702127784</c:v>
                </c:pt>
                <c:pt idx="1228">
                  <c:v>0.93787234042553203</c:v>
                </c:pt>
                <c:pt idx="1229">
                  <c:v>0.950638297872341</c:v>
                </c:pt>
                <c:pt idx="1230">
                  <c:v>0.95829787234042785</c:v>
                </c:pt>
                <c:pt idx="1231">
                  <c:v>0.94978723404255405</c:v>
                </c:pt>
                <c:pt idx="1232">
                  <c:v>0.93957446808510703</c:v>
                </c:pt>
                <c:pt idx="1233">
                  <c:v>0.94893617021276544</c:v>
                </c:pt>
                <c:pt idx="1234">
                  <c:v>0.93106382978723401</c:v>
                </c:pt>
                <c:pt idx="1235">
                  <c:v>0.92765957446808611</c:v>
                </c:pt>
                <c:pt idx="1236">
                  <c:v>0.93957446808510703</c:v>
                </c:pt>
                <c:pt idx="1237">
                  <c:v>0.94553191489361799</c:v>
                </c:pt>
                <c:pt idx="1238">
                  <c:v>0.93702127659574685</c:v>
                </c:pt>
                <c:pt idx="1239">
                  <c:v>0.93531914893617096</c:v>
                </c:pt>
                <c:pt idx="1240">
                  <c:v>0.9472340425531921</c:v>
                </c:pt>
                <c:pt idx="1241">
                  <c:v>0.94127659574468159</c:v>
                </c:pt>
                <c:pt idx="1242">
                  <c:v>0.93191489361702151</c:v>
                </c:pt>
                <c:pt idx="1243">
                  <c:v>0.94893617021276544</c:v>
                </c:pt>
                <c:pt idx="1244">
                  <c:v>0.94297872340425504</c:v>
                </c:pt>
                <c:pt idx="1245">
                  <c:v>0.92851063829787395</c:v>
                </c:pt>
                <c:pt idx="1246">
                  <c:v>0.92255319148936143</c:v>
                </c:pt>
                <c:pt idx="1247">
                  <c:v>0.93617021276595802</c:v>
                </c:pt>
                <c:pt idx="1248">
                  <c:v>0.91234042553191497</c:v>
                </c:pt>
                <c:pt idx="1249">
                  <c:v>0.93787234042553203</c:v>
                </c:pt>
                <c:pt idx="1250">
                  <c:v>0.92595744680851055</c:v>
                </c:pt>
                <c:pt idx="1251">
                  <c:v>0.94893617021276544</c:v>
                </c:pt>
                <c:pt idx="1252">
                  <c:v>0.93872340425531953</c:v>
                </c:pt>
                <c:pt idx="1253">
                  <c:v>0.91829787234042681</c:v>
                </c:pt>
                <c:pt idx="1254">
                  <c:v>0.91829787234042681</c:v>
                </c:pt>
                <c:pt idx="1255">
                  <c:v>0.91744680851063798</c:v>
                </c:pt>
                <c:pt idx="1256">
                  <c:v>0.92936170212765956</c:v>
                </c:pt>
                <c:pt idx="1257">
                  <c:v>0.9472340425531921</c:v>
                </c:pt>
                <c:pt idx="1258">
                  <c:v>0.92340425531914905</c:v>
                </c:pt>
                <c:pt idx="1259">
                  <c:v>0.90553191489361751</c:v>
                </c:pt>
                <c:pt idx="1260">
                  <c:v>0.92595744680851055</c:v>
                </c:pt>
                <c:pt idx="1261">
                  <c:v>0.90893617021276518</c:v>
                </c:pt>
                <c:pt idx="1262">
                  <c:v>0.902978723404256</c:v>
                </c:pt>
                <c:pt idx="1263">
                  <c:v>0.91744680851063798</c:v>
                </c:pt>
                <c:pt idx="1264">
                  <c:v>0.92595744680851055</c:v>
                </c:pt>
                <c:pt idx="1265">
                  <c:v>0.93531914893617096</c:v>
                </c:pt>
                <c:pt idx="1266">
                  <c:v>0.92340425531914905</c:v>
                </c:pt>
                <c:pt idx="1267">
                  <c:v>0.91914893617021354</c:v>
                </c:pt>
                <c:pt idx="1268">
                  <c:v>0.91234042553191497</c:v>
                </c:pt>
                <c:pt idx="1269">
                  <c:v>0.90638297872340357</c:v>
                </c:pt>
                <c:pt idx="1270">
                  <c:v>0.90723404255319384</c:v>
                </c:pt>
                <c:pt idx="1271">
                  <c:v>0.91574468085106497</c:v>
                </c:pt>
                <c:pt idx="1272">
                  <c:v>0.91148936170212813</c:v>
                </c:pt>
                <c:pt idx="1273">
                  <c:v>0.91829787234042681</c:v>
                </c:pt>
                <c:pt idx="1274">
                  <c:v>0.91148936170212813</c:v>
                </c:pt>
                <c:pt idx="1275">
                  <c:v>0.90468085106382956</c:v>
                </c:pt>
                <c:pt idx="1276">
                  <c:v>0.902978723404256</c:v>
                </c:pt>
                <c:pt idx="1277">
                  <c:v>0.92765957446808611</c:v>
                </c:pt>
                <c:pt idx="1278">
                  <c:v>0.91063829787233996</c:v>
                </c:pt>
                <c:pt idx="1279">
                  <c:v>0.92255319148936143</c:v>
                </c:pt>
                <c:pt idx="1280">
                  <c:v>0.92936170212765956</c:v>
                </c:pt>
                <c:pt idx="1281">
                  <c:v>0.90808510638297901</c:v>
                </c:pt>
                <c:pt idx="1282">
                  <c:v>0.90893617021276518</c:v>
                </c:pt>
                <c:pt idx="1283">
                  <c:v>0.92936170212765956</c:v>
                </c:pt>
                <c:pt idx="1284">
                  <c:v>0.93446808510638257</c:v>
                </c:pt>
                <c:pt idx="1285">
                  <c:v>0.92680851063829983</c:v>
                </c:pt>
                <c:pt idx="1286">
                  <c:v>0.92425531914893699</c:v>
                </c:pt>
                <c:pt idx="1287">
                  <c:v>0.89617021276595721</c:v>
                </c:pt>
                <c:pt idx="1288">
                  <c:v>0.92595744680851055</c:v>
                </c:pt>
                <c:pt idx="1289">
                  <c:v>0.92595744680851055</c:v>
                </c:pt>
                <c:pt idx="1290">
                  <c:v>0.91489361702127781</c:v>
                </c:pt>
                <c:pt idx="1291">
                  <c:v>0.90468085106382956</c:v>
                </c:pt>
                <c:pt idx="1292">
                  <c:v>0.91574468085106497</c:v>
                </c:pt>
                <c:pt idx="1293">
                  <c:v>0.90808510638297901</c:v>
                </c:pt>
                <c:pt idx="1294">
                  <c:v>0.92851063829787395</c:v>
                </c:pt>
                <c:pt idx="1295">
                  <c:v>0.91404255319149053</c:v>
                </c:pt>
                <c:pt idx="1296">
                  <c:v>0.90893617021276518</c:v>
                </c:pt>
                <c:pt idx="1297">
                  <c:v>0.92170212765957482</c:v>
                </c:pt>
                <c:pt idx="1298">
                  <c:v>0.92425531914893699</c:v>
                </c:pt>
                <c:pt idx="1299">
                  <c:v>0.89957446808510722</c:v>
                </c:pt>
                <c:pt idx="1300">
                  <c:v>0.902978723404256</c:v>
                </c:pt>
                <c:pt idx="1301">
                  <c:v>0.91319148936170202</c:v>
                </c:pt>
                <c:pt idx="1302">
                  <c:v>0.90553191489361751</c:v>
                </c:pt>
                <c:pt idx="1303">
                  <c:v>0.91659574468085203</c:v>
                </c:pt>
                <c:pt idx="1304">
                  <c:v>0.91148936170212813</c:v>
                </c:pt>
                <c:pt idx="1305">
                  <c:v>0.90127659574468144</c:v>
                </c:pt>
                <c:pt idx="1306">
                  <c:v>0.91744680851063798</c:v>
                </c:pt>
                <c:pt idx="1307">
                  <c:v>0.90127659574468144</c:v>
                </c:pt>
                <c:pt idx="1308">
                  <c:v>0.89106382978723297</c:v>
                </c:pt>
                <c:pt idx="1309">
                  <c:v>0.89361702127659659</c:v>
                </c:pt>
                <c:pt idx="1310">
                  <c:v>0.89531914893617071</c:v>
                </c:pt>
                <c:pt idx="1311">
                  <c:v>0.88595744680851263</c:v>
                </c:pt>
                <c:pt idx="1312">
                  <c:v>0.89702127659574693</c:v>
                </c:pt>
                <c:pt idx="1313">
                  <c:v>0.89617021276595721</c:v>
                </c:pt>
                <c:pt idx="1314">
                  <c:v>0.89191489361702125</c:v>
                </c:pt>
                <c:pt idx="1315">
                  <c:v>0.89787234042553221</c:v>
                </c:pt>
                <c:pt idx="1316">
                  <c:v>0.91063829787233996</c:v>
                </c:pt>
                <c:pt idx="1317">
                  <c:v>0.91914893617021354</c:v>
                </c:pt>
                <c:pt idx="1318">
                  <c:v>0.88936170212765953</c:v>
                </c:pt>
                <c:pt idx="1319">
                  <c:v>0.91404255319149053</c:v>
                </c:pt>
                <c:pt idx="1320">
                  <c:v>0.89957446808510722</c:v>
                </c:pt>
                <c:pt idx="1321">
                  <c:v>0.89531914893617071</c:v>
                </c:pt>
                <c:pt idx="1322">
                  <c:v>0.89617021276595721</c:v>
                </c:pt>
                <c:pt idx="1323">
                  <c:v>0.902978723404256</c:v>
                </c:pt>
                <c:pt idx="1324">
                  <c:v>0.89106382978723297</c:v>
                </c:pt>
                <c:pt idx="1325">
                  <c:v>0.89787234042553221</c:v>
                </c:pt>
                <c:pt idx="1326">
                  <c:v>0.89361702127659659</c:v>
                </c:pt>
                <c:pt idx="1327">
                  <c:v>0.8817021276595769</c:v>
                </c:pt>
                <c:pt idx="1328">
                  <c:v>0.88936170212765953</c:v>
                </c:pt>
                <c:pt idx="1329">
                  <c:v>0.89361702127659659</c:v>
                </c:pt>
                <c:pt idx="1330">
                  <c:v>0.91148936170212813</c:v>
                </c:pt>
                <c:pt idx="1331">
                  <c:v>0.902978723404256</c:v>
                </c:pt>
                <c:pt idx="1332">
                  <c:v>0.87744680851064005</c:v>
                </c:pt>
                <c:pt idx="1333">
                  <c:v>0.8748936170212771</c:v>
                </c:pt>
                <c:pt idx="1334">
                  <c:v>0.88851063829787325</c:v>
                </c:pt>
                <c:pt idx="1335">
                  <c:v>0.89787234042553221</c:v>
                </c:pt>
                <c:pt idx="1336">
                  <c:v>0.87829787234042711</c:v>
                </c:pt>
                <c:pt idx="1337">
                  <c:v>0.88765957446808597</c:v>
                </c:pt>
                <c:pt idx="1338">
                  <c:v>0.88085106382978762</c:v>
                </c:pt>
                <c:pt idx="1339">
                  <c:v>0.87063829787234004</c:v>
                </c:pt>
                <c:pt idx="1340">
                  <c:v>0.8987234042553206</c:v>
                </c:pt>
                <c:pt idx="1341">
                  <c:v>0.8817021276595769</c:v>
                </c:pt>
                <c:pt idx="1342">
                  <c:v>0.87148936170212732</c:v>
                </c:pt>
                <c:pt idx="1343">
                  <c:v>0.89276595744680964</c:v>
                </c:pt>
                <c:pt idx="1344">
                  <c:v>0.88936170212765953</c:v>
                </c:pt>
                <c:pt idx="1345">
                  <c:v>0.89021276595744681</c:v>
                </c:pt>
                <c:pt idx="1346">
                  <c:v>0.88340425531914923</c:v>
                </c:pt>
                <c:pt idx="1347">
                  <c:v>0.88595744680851263</c:v>
                </c:pt>
                <c:pt idx="1348">
                  <c:v>0.88936170212765953</c:v>
                </c:pt>
                <c:pt idx="1349">
                  <c:v>0.87148936170212732</c:v>
                </c:pt>
                <c:pt idx="1350">
                  <c:v>0.89361702127659659</c:v>
                </c:pt>
                <c:pt idx="1351">
                  <c:v>0.90468085106382956</c:v>
                </c:pt>
                <c:pt idx="1352">
                  <c:v>0.89106382978723297</c:v>
                </c:pt>
                <c:pt idx="1353">
                  <c:v>0.87319148936170354</c:v>
                </c:pt>
                <c:pt idx="1354">
                  <c:v>0.87574468085106505</c:v>
                </c:pt>
                <c:pt idx="1355">
                  <c:v>0.86212765957446869</c:v>
                </c:pt>
                <c:pt idx="1356">
                  <c:v>0.87063829787234004</c:v>
                </c:pt>
                <c:pt idx="1357">
                  <c:v>0.88765957446808597</c:v>
                </c:pt>
                <c:pt idx="1358">
                  <c:v>0.87404255319149082</c:v>
                </c:pt>
                <c:pt idx="1359">
                  <c:v>0.88680851063829891</c:v>
                </c:pt>
                <c:pt idx="1360">
                  <c:v>0.8817021276595769</c:v>
                </c:pt>
                <c:pt idx="1361">
                  <c:v>0.90553191489361751</c:v>
                </c:pt>
                <c:pt idx="1362">
                  <c:v>0.87574468085106505</c:v>
                </c:pt>
                <c:pt idx="1363">
                  <c:v>0.86638297872340397</c:v>
                </c:pt>
                <c:pt idx="1364">
                  <c:v>0.89276595744680964</c:v>
                </c:pt>
                <c:pt idx="1365">
                  <c:v>0.87404255319149082</c:v>
                </c:pt>
                <c:pt idx="1366">
                  <c:v>0.87148936170212732</c:v>
                </c:pt>
                <c:pt idx="1367">
                  <c:v>0.86893617021276659</c:v>
                </c:pt>
                <c:pt idx="1368">
                  <c:v>0.87574468085106505</c:v>
                </c:pt>
                <c:pt idx="1369">
                  <c:v>0.87829787234042711</c:v>
                </c:pt>
                <c:pt idx="1370">
                  <c:v>0.88510638297872268</c:v>
                </c:pt>
                <c:pt idx="1371">
                  <c:v>0.86553191489361703</c:v>
                </c:pt>
                <c:pt idx="1372">
                  <c:v>0.85787234042553195</c:v>
                </c:pt>
                <c:pt idx="1373">
                  <c:v>0.86297872340425652</c:v>
                </c:pt>
                <c:pt idx="1374">
                  <c:v>0.8748936170212771</c:v>
                </c:pt>
                <c:pt idx="1375">
                  <c:v>0.85872340425532057</c:v>
                </c:pt>
                <c:pt idx="1376">
                  <c:v>0.86978723404255454</c:v>
                </c:pt>
                <c:pt idx="1377">
                  <c:v>0.87319148936170354</c:v>
                </c:pt>
                <c:pt idx="1378">
                  <c:v>0.86297872340425652</c:v>
                </c:pt>
                <c:pt idx="1379">
                  <c:v>0.89531914893617071</c:v>
                </c:pt>
                <c:pt idx="1380">
                  <c:v>0.8748936170212771</c:v>
                </c:pt>
                <c:pt idx="1381">
                  <c:v>0.86468085106383186</c:v>
                </c:pt>
                <c:pt idx="1382">
                  <c:v>0.87148936170212732</c:v>
                </c:pt>
                <c:pt idx="1383">
                  <c:v>0.89617021276595721</c:v>
                </c:pt>
                <c:pt idx="1384">
                  <c:v>0.85276595744680983</c:v>
                </c:pt>
                <c:pt idx="1385">
                  <c:v>0.87063829787234004</c:v>
                </c:pt>
                <c:pt idx="1386">
                  <c:v>0.8544680851063835</c:v>
                </c:pt>
                <c:pt idx="1387">
                  <c:v>0.87404255319149082</c:v>
                </c:pt>
                <c:pt idx="1388">
                  <c:v>0.87659574468085155</c:v>
                </c:pt>
                <c:pt idx="1389">
                  <c:v>0.86212765957446869</c:v>
                </c:pt>
                <c:pt idx="1390">
                  <c:v>0.89446808510638365</c:v>
                </c:pt>
                <c:pt idx="1391">
                  <c:v>0.88085106382978762</c:v>
                </c:pt>
                <c:pt idx="1392">
                  <c:v>0.85617021276595895</c:v>
                </c:pt>
                <c:pt idx="1393">
                  <c:v>0.86978723404255454</c:v>
                </c:pt>
                <c:pt idx="1394">
                  <c:v>0.87914893617021284</c:v>
                </c:pt>
                <c:pt idx="1395">
                  <c:v>0.86468085106383186</c:v>
                </c:pt>
                <c:pt idx="1396">
                  <c:v>0.85191489361702255</c:v>
                </c:pt>
                <c:pt idx="1397">
                  <c:v>0.86297872340425652</c:v>
                </c:pt>
                <c:pt idx="1398">
                  <c:v>0.84510638297872298</c:v>
                </c:pt>
                <c:pt idx="1399">
                  <c:v>0.85617021276595895</c:v>
                </c:pt>
                <c:pt idx="1400">
                  <c:v>0.84765957446808726</c:v>
                </c:pt>
                <c:pt idx="1401">
                  <c:v>0.86553191489361703</c:v>
                </c:pt>
                <c:pt idx="1402">
                  <c:v>0.86042553191489568</c:v>
                </c:pt>
                <c:pt idx="1403">
                  <c:v>0.86468085106383186</c:v>
                </c:pt>
                <c:pt idx="1404">
                  <c:v>0.85957446808510651</c:v>
                </c:pt>
                <c:pt idx="1405">
                  <c:v>0.86893617021276659</c:v>
                </c:pt>
                <c:pt idx="1406">
                  <c:v>0.84936170212765849</c:v>
                </c:pt>
                <c:pt idx="1407">
                  <c:v>0.83659574468085152</c:v>
                </c:pt>
                <c:pt idx="1408">
                  <c:v>0.84595744680851181</c:v>
                </c:pt>
                <c:pt idx="1409">
                  <c:v>0.85872340425532057</c:v>
                </c:pt>
                <c:pt idx="1410">
                  <c:v>0.8638297872340438</c:v>
                </c:pt>
                <c:pt idx="1411">
                  <c:v>0.84510638297872298</c:v>
                </c:pt>
                <c:pt idx="1412">
                  <c:v>0.82553191489361699</c:v>
                </c:pt>
                <c:pt idx="1413">
                  <c:v>0.85787234042553195</c:v>
                </c:pt>
                <c:pt idx="1414">
                  <c:v>0.84765957446808726</c:v>
                </c:pt>
                <c:pt idx="1415">
                  <c:v>0.85276595744680983</c:v>
                </c:pt>
                <c:pt idx="1416">
                  <c:v>0.85702127659574612</c:v>
                </c:pt>
                <c:pt idx="1417">
                  <c:v>0.86297872340425652</c:v>
                </c:pt>
                <c:pt idx="1418">
                  <c:v>0.84936170212765849</c:v>
                </c:pt>
                <c:pt idx="1419">
                  <c:v>0.85787234042553195</c:v>
                </c:pt>
                <c:pt idx="1420">
                  <c:v>0.8544680851063835</c:v>
                </c:pt>
                <c:pt idx="1421">
                  <c:v>0.83148936170212717</c:v>
                </c:pt>
                <c:pt idx="1422">
                  <c:v>0.85361702127659556</c:v>
                </c:pt>
                <c:pt idx="1423">
                  <c:v>0.8544680851063835</c:v>
                </c:pt>
                <c:pt idx="1424">
                  <c:v>0.85702127659574612</c:v>
                </c:pt>
                <c:pt idx="1425">
                  <c:v>0.82382978723404254</c:v>
                </c:pt>
                <c:pt idx="1426">
                  <c:v>0.83234042553191501</c:v>
                </c:pt>
                <c:pt idx="1427">
                  <c:v>0.84340425531915053</c:v>
                </c:pt>
                <c:pt idx="1428">
                  <c:v>0.84595744680851181</c:v>
                </c:pt>
                <c:pt idx="1429">
                  <c:v>0.83744680851063902</c:v>
                </c:pt>
                <c:pt idx="1430">
                  <c:v>0.84170212765957586</c:v>
                </c:pt>
                <c:pt idx="1431">
                  <c:v>0.85106382978723316</c:v>
                </c:pt>
                <c:pt idx="1432">
                  <c:v>0.84680851063829898</c:v>
                </c:pt>
                <c:pt idx="1433">
                  <c:v>0.85872340425532057</c:v>
                </c:pt>
                <c:pt idx="1434">
                  <c:v>0.85276595744680983</c:v>
                </c:pt>
                <c:pt idx="1435">
                  <c:v>0.82808510638297805</c:v>
                </c:pt>
                <c:pt idx="1436">
                  <c:v>0.84255319148936159</c:v>
                </c:pt>
                <c:pt idx="1437">
                  <c:v>0.8408510638297878</c:v>
                </c:pt>
                <c:pt idx="1438">
                  <c:v>0.84680851063829898</c:v>
                </c:pt>
                <c:pt idx="1439">
                  <c:v>0.84851063829787354</c:v>
                </c:pt>
                <c:pt idx="1440">
                  <c:v>0.85361702127659556</c:v>
                </c:pt>
                <c:pt idx="1441">
                  <c:v>0.84595744680851181</c:v>
                </c:pt>
                <c:pt idx="1442">
                  <c:v>0.83574468085106401</c:v>
                </c:pt>
                <c:pt idx="1443">
                  <c:v>0.84000000000000052</c:v>
                </c:pt>
                <c:pt idx="1444">
                  <c:v>0.84000000000000052</c:v>
                </c:pt>
                <c:pt idx="1445">
                  <c:v>0.83659574468085152</c:v>
                </c:pt>
                <c:pt idx="1446">
                  <c:v>0.85191489361702255</c:v>
                </c:pt>
                <c:pt idx="1447">
                  <c:v>0.85872340425532057</c:v>
                </c:pt>
                <c:pt idx="1448">
                  <c:v>0.85361702127659556</c:v>
                </c:pt>
                <c:pt idx="1449">
                  <c:v>0.83744680851063902</c:v>
                </c:pt>
                <c:pt idx="1450">
                  <c:v>0.82978723404255295</c:v>
                </c:pt>
                <c:pt idx="1451">
                  <c:v>0.85106382978723316</c:v>
                </c:pt>
                <c:pt idx="1452">
                  <c:v>0.83829787234042685</c:v>
                </c:pt>
                <c:pt idx="1453">
                  <c:v>0.83489361702127884</c:v>
                </c:pt>
                <c:pt idx="1454">
                  <c:v>0.84170212765957586</c:v>
                </c:pt>
                <c:pt idx="1455">
                  <c:v>0.84000000000000052</c:v>
                </c:pt>
                <c:pt idx="1456">
                  <c:v>0.83914893617021469</c:v>
                </c:pt>
                <c:pt idx="1457">
                  <c:v>0.85276595744680983</c:v>
                </c:pt>
                <c:pt idx="1458">
                  <c:v>0.83234042553191501</c:v>
                </c:pt>
                <c:pt idx="1459">
                  <c:v>0.83744680851063902</c:v>
                </c:pt>
                <c:pt idx="1460">
                  <c:v>0.83319148936170295</c:v>
                </c:pt>
                <c:pt idx="1461">
                  <c:v>0.82978723404255295</c:v>
                </c:pt>
                <c:pt idx="1462">
                  <c:v>0.81957446808510603</c:v>
                </c:pt>
                <c:pt idx="1463">
                  <c:v>0.82808510638297805</c:v>
                </c:pt>
                <c:pt idx="1464">
                  <c:v>0.82978723404255295</c:v>
                </c:pt>
                <c:pt idx="1465">
                  <c:v>0.83234042553191501</c:v>
                </c:pt>
                <c:pt idx="1466">
                  <c:v>0.82297872340425604</c:v>
                </c:pt>
                <c:pt idx="1467">
                  <c:v>0.83829787234042685</c:v>
                </c:pt>
                <c:pt idx="1468">
                  <c:v>0.84936170212765849</c:v>
                </c:pt>
                <c:pt idx="1469">
                  <c:v>0.84680851063829898</c:v>
                </c:pt>
                <c:pt idx="1470">
                  <c:v>0.85957446808510651</c:v>
                </c:pt>
                <c:pt idx="1471">
                  <c:v>0.8408510638297878</c:v>
                </c:pt>
                <c:pt idx="1472">
                  <c:v>0.83829787234042685</c:v>
                </c:pt>
                <c:pt idx="1473">
                  <c:v>0.84425531914893703</c:v>
                </c:pt>
                <c:pt idx="1474">
                  <c:v>0.84425531914893703</c:v>
                </c:pt>
                <c:pt idx="1475">
                  <c:v>0.83234042553191501</c:v>
                </c:pt>
                <c:pt idx="1476">
                  <c:v>0.83234042553191501</c:v>
                </c:pt>
                <c:pt idx="1477">
                  <c:v>0.84170212765957586</c:v>
                </c:pt>
                <c:pt idx="1478">
                  <c:v>0.84340425531915053</c:v>
                </c:pt>
                <c:pt idx="1479">
                  <c:v>0.83234042553191501</c:v>
                </c:pt>
                <c:pt idx="1480">
                  <c:v>0.84680851063829898</c:v>
                </c:pt>
                <c:pt idx="1481">
                  <c:v>0.84510638297872298</c:v>
                </c:pt>
                <c:pt idx="1482">
                  <c:v>0.84680851063829898</c:v>
                </c:pt>
                <c:pt idx="1483">
                  <c:v>0.83744680851063902</c:v>
                </c:pt>
                <c:pt idx="1484">
                  <c:v>0.81191489361702252</c:v>
                </c:pt>
                <c:pt idx="1485">
                  <c:v>0.82808510638297805</c:v>
                </c:pt>
                <c:pt idx="1486">
                  <c:v>0.84851063829787354</c:v>
                </c:pt>
                <c:pt idx="1487">
                  <c:v>0.8153191489361693</c:v>
                </c:pt>
                <c:pt idx="1488">
                  <c:v>0.83404255319148968</c:v>
                </c:pt>
                <c:pt idx="1489">
                  <c:v>0.82723404255319311</c:v>
                </c:pt>
                <c:pt idx="1490">
                  <c:v>0.8408510638297878</c:v>
                </c:pt>
                <c:pt idx="1491">
                  <c:v>0.8408510638297878</c:v>
                </c:pt>
                <c:pt idx="1492">
                  <c:v>0.85361702127659556</c:v>
                </c:pt>
                <c:pt idx="1493">
                  <c:v>0.81957446808510603</c:v>
                </c:pt>
                <c:pt idx="1494">
                  <c:v>0.84000000000000052</c:v>
                </c:pt>
                <c:pt idx="1495">
                  <c:v>0.84510638297872298</c:v>
                </c:pt>
                <c:pt idx="1496">
                  <c:v>0.84170212765957586</c:v>
                </c:pt>
                <c:pt idx="1497">
                  <c:v>0.830638297872342</c:v>
                </c:pt>
                <c:pt idx="1498">
                  <c:v>0.82553191489361699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7922176"/>
        <c:axId val="127924096"/>
      </c:scatterChart>
      <c:valAx>
        <c:axId val="1279221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25400" cap="flat" cmpd="sng" algn="ctr">
            <a:solidFill>
              <a:srgbClr val="00206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924096"/>
        <c:crosses val="autoZero"/>
        <c:crossBetween val="midCat"/>
      </c:valAx>
      <c:valAx>
        <c:axId val="127924096"/>
        <c:scaling>
          <c:orientation val="minMax"/>
          <c:max val="1.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accent5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922176"/>
        <c:crosses val="autoZero"/>
        <c:crossBetween val="midCat"/>
      </c:valAx>
      <c:spPr>
        <a:solidFill>
          <a:schemeClr val="bg1"/>
        </a:solidFill>
        <a:ln w="25400">
          <a:solidFill>
            <a:srgbClr val="002060"/>
          </a:solidFill>
        </a:ln>
        <a:effectLst/>
      </c:spPr>
    </c:plotArea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 w="31750" cap="flat" cmpd="sng" algn="ctr">
      <a:solidFill>
        <a:srgbClr val="002060"/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yVal>
            <c:numRef>
              <c:f>גיליון1!$F$4:$F$1507</c:f>
              <c:numCache>
                <c:formatCode>General</c:formatCode>
                <c:ptCount val="1504"/>
                <c:pt idx="4">
                  <c:v>0.84046052631579005</c:v>
                </c:pt>
                <c:pt idx="5">
                  <c:v>0.84046052631579005</c:v>
                </c:pt>
                <c:pt idx="6">
                  <c:v>0.84703947368421084</c:v>
                </c:pt>
                <c:pt idx="7">
                  <c:v>0.83881578947368451</c:v>
                </c:pt>
                <c:pt idx="8">
                  <c:v>0.84703947368421084</c:v>
                </c:pt>
                <c:pt idx="9">
                  <c:v>0.84375000000000056</c:v>
                </c:pt>
                <c:pt idx="10">
                  <c:v>0.83881578947368451</c:v>
                </c:pt>
                <c:pt idx="11">
                  <c:v>0.83881578947368451</c:v>
                </c:pt>
                <c:pt idx="12">
                  <c:v>0.82894736842105199</c:v>
                </c:pt>
                <c:pt idx="13">
                  <c:v>0.83059210526315796</c:v>
                </c:pt>
                <c:pt idx="14">
                  <c:v>0.83552631578947401</c:v>
                </c:pt>
                <c:pt idx="15">
                  <c:v>0.82894736842105199</c:v>
                </c:pt>
                <c:pt idx="16">
                  <c:v>0.83059210526315796</c:v>
                </c:pt>
                <c:pt idx="17">
                  <c:v>0.8322368421052625</c:v>
                </c:pt>
                <c:pt idx="18">
                  <c:v>0.82894736842105199</c:v>
                </c:pt>
                <c:pt idx="19">
                  <c:v>0.83388157894736759</c:v>
                </c:pt>
                <c:pt idx="20">
                  <c:v>0.8240131578947365</c:v>
                </c:pt>
                <c:pt idx="21">
                  <c:v>0.82236842105263031</c:v>
                </c:pt>
                <c:pt idx="22">
                  <c:v>0.8240131578947365</c:v>
                </c:pt>
                <c:pt idx="23">
                  <c:v>0.82236842105263031</c:v>
                </c:pt>
                <c:pt idx="24">
                  <c:v>0.82565789473684204</c:v>
                </c:pt>
                <c:pt idx="25">
                  <c:v>0.83552631578947401</c:v>
                </c:pt>
                <c:pt idx="26">
                  <c:v>0.83388157894736759</c:v>
                </c:pt>
                <c:pt idx="27">
                  <c:v>0.83552631578947401</c:v>
                </c:pt>
                <c:pt idx="28">
                  <c:v>0.82894736842105199</c:v>
                </c:pt>
                <c:pt idx="29">
                  <c:v>0.83059210526315796</c:v>
                </c:pt>
                <c:pt idx="30">
                  <c:v>0.83059210526315796</c:v>
                </c:pt>
                <c:pt idx="31">
                  <c:v>0.82072368421052655</c:v>
                </c:pt>
                <c:pt idx="32">
                  <c:v>0.82072368421052655</c:v>
                </c:pt>
                <c:pt idx="33">
                  <c:v>0.81578947368421184</c:v>
                </c:pt>
                <c:pt idx="34">
                  <c:v>0.80921052631578905</c:v>
                </c:pt>
                <c:pt idx="35">
                  <c:v>0.81907894736842168</c:v>
                </c:pt>
                <c:pt idx="36">
                  <c:v>0.82072368421052655</c:v>
                </c:pt>
                <c:pt idx="37">
                  <c:v>0.8240131578947365</c:v>
                </c:pt>
                <c:pt idx="38">
                  <c:v>0.82894736842105199</c:v>
                </c:pt>
                <c:pt idx="39">
                  <c:v>0.82565789473684204</c:v>
                </c:pt>
                <c:pt idx="40">
                  <c:v>0.80592105263158054</c:v>
                </c:pt>
                <c:pt idx="41">
                  <c:v>0.80756578947368396</c:v>
                </c:pt>
                <c:pt idx="42">
                  <c:v>0.81743421052631604</c:v>
                </c:pt>
                <c:pt idx="43">
                  <c:v>0.81414473684210553</c:v>
                </c:pt>
                <c:pt idx="44">
                  <c:v>0.8108552631578958</c:v>
                </c:pt>
                <c:pt idx="45">
                  <c:v>0.80921052631578905</c:v>
                </c:pt>
                <c:pt idx="46">
                  <c:v>0.80592105263158054</c:v>
                </c:pt>
                <c:pt idx="47">
                  <c:v>0.80427631578947301</c:v>
                </c:pt>
                <c:pt idx="48">
                  <c:v>0.80921052631578905</c:v>
                </c:pt>
                <c:pt idx="49">
                  <c:v>0.80592105263158054</c:v>
                </c:pt>
                <c:pt idx="50">
                  <c:v>0.80592105263158054</c:v>
                </c:pt>
                <c:pt idx="51">
                  <c:v>0.80592105263158054</c:v>
                </c:pt>
                <c:pt idx="52">
                  <c:v>0.80427631578947301</c:v>
                </c:pt>
                <c:pt idx="53">
                  <c:v>0.80427631578947301</c:v>
                </c:pt>
                <c:pt idx="54">
                  <c:v>0.7927631578947365</c:v>
                </c:pt>
                <c:pt idx="55">
                  <c:v>0.7927631578947365</c:v>
                </c:pt>
                <c:pt idx="56">
                  <c:v>0.7911184210526313</c:v>
                </c:pt>
                <c:pt idx="57">
                  <c:v>0.80592105263158054</c:v>
                </c:pt>
                <c:pt idx="58">
                  <c:v>0.8009868421052625</c:v>
                </c:pt>
                <c:pt idx="59">
                  <c:v>0.78125</c:v>
                </c:pt>
                <c:pt idx="60">
                  <c:v>0.7911184210526313</c:v>
                </c:pt>
                <c:pt idx="61">
                  <c:v>0.78947368421052599</c:v>
                </c:pt>
                <c:pt idx="62">
                  <c:v>0.7911184210526313</c:v>
                </c:pt>
                <c:pt idx="63">
                  <c:v>0.7927631578947365</c:v>
                </c:pt>
                <c:pt idx="64">
                  <c:v>0.7927631578947365</c:v>
                </c:pt>
                <c:pt idx="65">
                  <c:v>0.78947368421052599</c:v>
                </c:pt>
                <c:pt idx="66">
                  <c:v>0.79934210526315796</c:v>
                </c:pt>
                <c:pt idx="67">
                  <c:v>0.78782894736842168</c:v>
                </c:pt>
                <c:pt idx="68">
                  <c:v>0.77960526315789525</c:v>
                </c:pt>
                <c:pt idx="69">
                  <c:v>0.7746710526315812</c:v>
                </c:pt>
                <c:pt idx="70">
                  <c:v>0.78453947368420995</c:v>
                </c:pt>
                <c:pt idx="71">
                  <c:v>0.78125</c:v>
                </c:pt>
                <c:pt idx="72">
                  <c:v>0.77960526315789525</c:v>
                </c:pt>
                <c:pt idx="73">
                  <c:v>0.78618421052631604</c:v>
                </c:pt>
                <c:pt idx="74">
                  <c:v>0.77796052631579082</c:v>
                </c:pt>
                <c:pt idx="75">
                  <c:v>0.77302631578947456</c:v>
                </c:pt>
                <c:pt idx="76">
                  <c:v>0.7927631578947365</c:v>
                </c:pt>
                <c:pt idx="77">
                  <c:v>0.78947368421052599</c:v>
                </c:pt>
                <c:pt idx="78">
                  <c:v>0.77960526315789525</c:v>
                </c:pt>
                <c:pt idx="79">
                  <c:v>0.78125</c:v>
                </c:pt>
                <c:pt idx="80">
                  <c:v>0.77796052631579082</c:v>
                </c:pt>
                <c:pt idx="81">
                  <c:v>0.77796052631579082</c:v>
                </c:pt>
                <c:pt idx="82">
                  <c:v>0.78289473684210653</c:v>
                </c:pt>
                <c:pt idx="83">
                  <c:v>0.77302631578947456</c:v>
                </c:pt>
                <c:pt idx="84">
                  <c:v>0.77796052631579082</c:v>
                </c:pt>
                <c:pt idx="85">
                  <c:v>0.77302631578947456</c:v>
                </c:pt>
                <c:pt idx="86">
                  <c:v>0.76973684210526305</c:v>
                </c:pt>
                <c:pt idx="87">
                  <c:v>0.78289473684210653</c:v>
                </c:pt>
                <c:pt idx="88">
                  <c:v>0.7746710526315812</c:v>
                </c:pt>
                <c:pt idx="89">
                  <c:v>0.77960526315789525</c:v>
                </c:pt>
                <c:pt idx="90">
                  <c:v>0.77960526315789525</c:v>
                </c:pt>
                <c:pt idx="91">
                  <c:v>0.77302631578947456</c:v>
                </c:pt>
                <c:pt idx="92">
                  <c:v>0.76973684210526305</c:v>
                </c:pt>
                <c:pt idx="93">
                  <c:v>0.76315789473684204</c:v>
                </c:pt>
                <c:pt idx="94">
                  <c:v>0.76315789473684204</c:v>
                </c:pt>
                <c:pt idx="95">
                  <c:v>0.77138157894736759</c:v>
                </c:pt>
                <c:pt idx="96">
                  <c:v>0.77302631578947456</c:v>
                </c:pt>
                <c:pt idx="97">
                  <c:v>0.76809210526315852</c:v>
                </c:pt>
                <c:pt idx="98">
                  <c:v>0.76809210526315852</c:v>
                </c:pt>
                <c:pt idx="99">
                  <c:v>0.76973684210526305</c:v>
                </c:pt>
                <c:pt idx="100">
                  <c:v>0.76809210526315852</c:v>
                </c:pt>
                <c:pt idx="101">
                  <c:v>0.76480263157894768</c:v>
                </c:pt>
                <c:pt idx="102">
                  <c:v>0.7615131578947365</c:v>
                </c:pt>
                <c:pt idx="103">
                  <c:v>0.75986842105263097</c:v>
                </c:pt>
                <c:pt idx="104">
                  <c:v>0.76644736842105299</c:v>
                </c:pt>
                <c:pt idx="105">
                  <c:v>0.75822368421052755</c:v>
                </c:pt>
                <c:pt idx="106">
                  <c:v>0.75657894736842168</c:v>
                </c:pt>
                <c:pt idx="107">
                  <c:v>0.75986842105263097</c:v>
                </c:pt>
                <c:pt idx="108">
                  <c:v>0.75493421052631582</c:v>
                </c:pt>
                <c:pt idx="109">
                  <c:v>0.76644736842105299</c:v>
                </c:pt>
                <c:pt idx="110">
                  <c:v>0.76480263157894768</c:v>
                </c:pt>
                <c:pt idx="111">
                  <c:v>0.7483552631578958</c:v>
                </c:pt>
                <c:pt idx="112">
                  <c:v>0.75000000000000056</c:v>
                </c:pt>
                <c:pt idx="113">
                  <c:v>0.7483552631578958</c:v>
                </c:pt>
                <c:pt idx="114">
                  <c:v>0.75000000000000056</c:v>
                </c:pt>
                <c:pt idx="115">
                  <c:v>0.75493421052631582</c:v>
                </c:pt>
                <c:pt idx="116">
                  <c:v>0.75000000000000056</c:v>
                </c:pt>
                <c:pt idx="117">
                  <c:v>0.75000000000000056</c:v>
                </c:pt>
                <c:pt idx="118">
                  <c:v>0.7483552631578958</c:v>
                </c:pt>
                <c:pt idx="119">
                  <c:v>0.74177631578947456</c:v>
                </c:pt>
                <c:pt idx="120">
                  <c:v>0.75657894736842168</c:v>
                </c:pt>
                <c:pt idx="121">
                  <c:v>0.75164473684210587</c:v>
                </c:pt>
                <c:pt idx="122">
                  <c:v>0.74671052631578982</c:v>
                </c:pt>
                <c:pt idx="123">
                  <c:v>0.75164473684210587</c:v>
                </c:pt>
                <c:pt idx="124">
                  <c:v>0.75000000000000056</c:v>
                </c:pt>
                <c:pt idx="125">
                  <c:v>0.74671052631578982</c:v>
                </c:pt>
                <c:pt idx="126">
                  <c:v>0.7483552631578958</c:v>
                </c:pt>
                <c:pt idx="127">
                  <c:v>0.75822368421052755</c:v>
                </c:pt>
                <c:pt idx="128">
                  <c:v>0.75328947368421184</c:v>
                </c:pt>
                <c:pt idx="129">
                  <c:v>0.75822368421052755</c:v>
                </c:pt>
                <c:pt idx="130">
                  <c:v>0.75657894736842168</c:v>
                </c:pt>
                <c:pt idx="131">
                  <c:v>0.7615131578947365</c:v>
                </c:pt>
                <c:pt idx="132">
                  <c:v>0.75164473684210587</c:v>
                </c:pt>
                <c:pt idx="133">
                  <c:v>0.74342105263158054</c:v>
                </c:pt>
                <c:pt idx="134">
                  <c:v>0.74177631578947456</c:v>
                </c:pt>
                <c:pt idx="135">
                  <c:v>0.74506578947368451</c:v>
                </c:pt>
                <c:pt idx="136">
                  <c:v>0.75493421052631582</c:v>
                </c:pt>
                <c:pt idx="137">
                  <c:v>0.74671052631578982</c:v>
                </c:pt>
                <c:pt idx="138">
                  <c:v>0.75000000000000056</c:v>
                </c:pt>
                <c:pt idx="139">
                  <c:v>0.74177631578947456</c:v>
                </c:pt>
                <c:pt idx="140">
                  <c:v>0.74013157894736759</c:v>
                </c:pt>
                <c:pt idx="141">
                  <c:v>0.74342105263158054</c:v>
                </c:pt>
                <c:pt idx="142">
                  <c:v>0.7384868421052625</c:v>
                </c:pt>
                <c:pt idx="143">
                  <c:v>0.74177631578947456</c:v>
                </c:pt>
                <c:pt idx="144">
                  <c:v>0.74342105263158054</c:v>
                </c:pt>
                <c:pt idx="145">
                  <c:v>0.7384868421052625</c:v>
                </c:pt>
                <c:pt idx="146">
                  <c:v>0.74342105263158054</c:v>
                </c:pt>
                <c:pt idx="147">
                  <c:v>0.74177631578947456</c:v>
                </c:pt>
                <c:pt idx="148">
                  <c:v>0.74506578947368451</c:v>
                </c:pt>
                <c:pt idx="149">
                  <c:v>0.75164473684210587</c:v>
                </c:pt>
                <c:pt idx="150">
                  <c:v>0.75822368421052755</c:v>
                </c:pt>
                <c:pt idx="151">
                  <c:v>0.73684210526315852</c:v>
                </c:pt>
                <c:pt idx="152">
                  <c:v>0.7483552631578958</c:v>
                </c:pt>
                <c:pt idx="153">
                  <c:v>0.73190789473684204</c:v>
                </c:pt>
                <c:pt idx="154">
                  <c:v>0.74013157894736759</c:v>
                </c:pt>
                <c:pt idx="155">
                  <c:v>0.75000000000000056</c:v>
                </c:pt>
                <c:pt idx="156">
                  <c:v>0.75164473684210587</c:v>
                </c:pt>
                <c:pt idx="157">
                  <c:v>0.74342105263158054</c:v>
                </c:pt>
                <c:pt idx="158">
                  <c:v>0.74177631578947456</c:v>
                </c:pt>
                <c:pt idx="159">
                  <c:v>0.74342105263158054</c:v>
                </c:pt>
                <c:pt idx="160">
                  <c:v>0.74342105263158054</c:v>
                </c:pt>
                <c:pt idx="161">
                  <c:v>0.74177631578947456</c:v>
                </c:pt>
                <c:pt idx="162">
                  <c:v>0.73519736842105199</c:v>
                </c:pt>
                <c:pt idx="163">
                  <c:v>0.7384868421052625</c:v>
                </c:pt>
                <c:pt idx="164">
                  <c:v>0.74342105263158054</c:v>
                </c:pt>
                <c:pt idx="165">
                  <c:v>0.73190789473684204</c:v>
                </c:pt>
                <c:pt idx="166">
                  <c:v>0.73684210526315852</c:v>
                </c:pt>
                <c:pt idx="167">
                  <c:v>0.73519736842105199</c:v>
                </c:pt>
                <c:pt idx="168">
                  <c:v>0.7384868421052625</c:v>
                </c:pt>
                <c:pt idx="169">
                  <c:v>0.73355263157894801</c:v>
                </c:pt>
                <c:pt idx="170">
                  <c:v>0.72861842105263197</c:v>
                </c:pt>
                <c:pt idx="171">
                  <c:v>0.72861842105263197</c:v>
                </c:pt>
                <c:pt idx="172">
                  <c:v>0.72039473684210553</c:v>
                </c:pt>
                <c:pt idx="173">
                  <c:v>0.72368421052631682</c:v>
                </c:pt>
                <c:pt idx="174">
                  <c:v>0.72861842105263197</c:v>
                </c:pt>
                <c:pt idx="175">
                  <c:v>0.72368421052631682</c:v>
                </c:pt>
                <c:pt idx="176">
                  <c:v>0.72532894736842168</c:v>
                </c:pt>
                <c:pt idx="177">
                  <c:v>0.72203947368421084</c:v>
                </c:pt>
                <c:pt idx="178">
                  <c:v>0.72368421052631682</c:v>
                </c:pt>
                <c:pt idx="179">
                  <c:v>0.72203947368421084</c:v>
                </c:pt>
                <c:pt idx="180">
                  <c:v>0.72861842105263197</c:v>
                </c:pt>
                <c:pt idx="181">
                  <c:v>0.72532894736842168</c:v>
                </c:pt>
                <c:pt idx="182">
                  <c:v>0.71381578947368451</c:v>
                </c:pt>
                <c:pt idx="183">
                  <c:v>0.7171052631578958</c:v>
                </c:pt>
                <c:pt idx="184">
                  <c:v>0.70888157894736858</c:v>
                </c:pt>
                <c:pt idx="185">
                  <c:v>0.71546052631578905</c:v>
                </c:pt>
                <c:pt idx="186">
                  <c:v>0.72039473684210553</c:v>
                </c:pt>
                <c:pt idx="187">
                  <c:v>0.72203947368421084</c:v>
                </c:pt>
                <c:pt idx="188">
                  <c:v>0.72861842105263197</c:v>
                </c:pt>
                <c:pt idx="189">
                  <c:v>0.72039473684210553</c:v>
                </c:pt>
                <c:pt idx="190">
                  <c:v>0.71217105263158054</c:v>
                </c:pt>
                <c:pt idx="191">
                  <c:v>0.7171052631578958</c:v>
                </c:pt>
                <c:pt idx="192">
                  <c:v>0.7072368421052625</c:v>
                </c:pt>
                <c:pt idx="193">
                  <c:v>0.70394736842105299</c:v>
                </c:pt>
                <c:pt idx="194">
                  <c:v>0.71217105263158054</c:v>
                </c:pt>
                <c:pt idx="195">
                  <c:v>0.7171052631578958</c:v>
                </c:pt>
                <c:pt idx="196">
                  <c:v>0.71875000000000056</c:v>
                </c:pt>
                <c:pt idx="197">
                  <c:v>0.7072368421052625</c:v>
                </c:pt>
                <c:pt idx="198">
                  <c:v>0.70230263157894701</c:v>
                </c:pt>
                <c:pt idx="199">
                  <c:v>0.72039473684210553</c:v>
                </c:pt>
                <c:pt idx="200">
                  <c:v>0.71875000000000056</c:v>
                </c:pt>
                <c:pt idx="201">
                  <c:v>0.70065789473684204</c:v>
                </c:pt>
                <c:pt idx="202">
                  <c:v>0.70559210526315697</c:v>
                </c:pt>
                <c:pt idx="203">
                  <c:v>0.69078947368421084</c:v>
                </c:pt>
                <c:pt idx="204">
                  <c:v>0.70394736842105299</c:v>
                </c:pt>
                <c:pt idx="205">
                  <c:v>0.70559210526315697</c:v>
                </c:pt>
                <c:pt idx="206">
                  <c:v>0.7072368421052625</c:v>
                </c:pt>
                <c:pt idx="207">
                  <c:v>0.71052631578947301</c:v>
                </c:pt>
                <c:pt idx="208">
                  <c:v>0.71217105263158054</c:v>
                </c:pt>
                <c:pt idx="209">
                  <c:v>0.7072368421052625</c:v>
                </c:pt>
                <c:pt idx="210">
                  <c:v>0.70394736842105299</c:v>
                </c:pt>
                <c:pt idx="211">
                  <c:v>0.70230263157894701</c:v>
                </c:pt>
                <c:pt idx="212">
                  <c:v>0.7072368421052625</c:v>
                </c:pt>
                <c:pt idx="213">
                  <c:v>0.70559210526315697</c:v>
                </c:pt>
                <c:pt idx="214">
                  <c:v>0.71052631578947301</c:v>
                </c:pt>
                <c:pt idx="215">
                  <c:v>0.70888157894736858</c:v>
                </c:pt>
                <c:pt idx="216">
                  <c:v>0.70559210526315697</c:v>
                </c:pt>
                <c:pt idx="217">
                  <c:v>0.6990131578947365</c:v>
                </c:pt>
                <c:pt idx="218">
                  <c:v>0.69736842105263031</c:v>
                </c:pt>
                <c:pt idx="219">
                  <c:v>0.69572368421052655</c:v>
                </c:pt>
                <c:pt idx="220">
                  <c:v>0.70065789473684204</c:v>
                </c:pt>
                <c:pt idx="221">
                  <c:v>0.70230263157894701</c:v>
                </c:pt>
                <c:pt idx="222">
                  <c:v>0.70065789473684204</c:v>
                </c:pt>
                <c:pt idx="223">
                  <c:v>0.69736842105263031</c:v>
                </c:pt>
                <c:pt idx="224">
                  <c:v>0.70065789473684204</c:v>
                </c:pt>
                <c:pt idx="225">
                  <c:v>0.69407894736842168</c:v>
                </c:pt>
                <c:pt idx="226">
                  <c:v>0.6990131578947365</c:v>
                </c:pt>
                <c:pt idx="227">
                  <c:v>0.70065789473684204</c:v>
                </c:pt>
                <c:pt idx="228">
                  <c:v>0.70230263157894701</c:v>
                </c:pt>
                <c:pt idx="229">
                  <c:v>0.69736842105263031</c:v>
                </c:pt>
                <c:pt idx="230">
                  <c:v>0.70065789473684204</c:v>
                </c:pt>
                <c:pt idx="231">
                  <c:v>0.70394736842105299</c:v>
                </c:pt>
                <c:pt idx="232">
                  <c:v>0.70394736842105299</c:v>
                </c:pt>
                <c:pt idx="233">
                  <c:v>0.69736842105263031</c:v>
                </c:pt>
                <c:pt idx="234">
                  <c:v>0.70230263157894701</c:v>
                </c:pt>
                <c:pt idx="235">
                  <c:v>0.69736842105263031</c:v>
                </c:pt>
                <c:pt idx="236">
                  <c:v>0.70559210526315697</c:v>
                </c:pt>
                <c:pt idx="237">
                  <c:v>0.69736842105263031</c:v>
                </c:pt>
                <c:pt idx="238">
                  <c:v>0.70230263157894701</c:v>
                </c:pt>
                <c:pt idx="239">
                  <c:v>0.6858552631578958</c:v>
                </c:pt>
                <c:pt idx="240">
                  <c:v>0.69572368421052655</c:v>
                </c:pt>
                <c:pt idx="241">
                  <c:v>0.68256578947368396</c:v>
                </c:pt>
                <c:pt idx="242">
                  <c:v>0.6875</c:v>
                </c:pt>
                <c:pt idx="243">
                  <c:v>0.68421052631579005</c:v>
                </c:pt>
                <c:pt idx="244">
                  <c:v>0.69243421052631604</c:v>
                </c:pt>
                <c:pt idx="245">
                  <c:v>0.69572368421052655</c:v>
                </c:pt>
                <c:pt idx="246">
                  <c:v>0.69078947368421084</c:v>
                </c:pt>
                <c:pt idx="247">
                  <c:v>0.68914473684210553</c:v>
                </c:pt>
                <c:pt idx="248">
                  <c:v>0.68256578947368396</c:v>
                </c:pt>
                <c:pt idx="249">
                  <c:v>0.68914473684210553</c:v>
                </c:pt>
                <c:pt idx="250">
                  <c:v>0.6990131578947365</c:v>
                </c:pt>
                <c:pt idx="251">
                  <c:v>0.69736842105263031</c:v>
                </c:pt>
                <c:pt idx="252">
                  <c:v>0.70559210526315697</c:v>
                </c:pt>
                <c:pt idx="253">
                  <c:v>0.6990131578947365</c:v>
                </c:pt>
                <c:pt idx="254">
                  <c:v>0.70230263157894701</c:v>
                </c:pt>
                <c:pt idx="255">
                  <c:v>0.69407894736842168</c:v>
                </c:pt>
                <c:pt idx="256">
                  <c:v>0.69572368421052655</c:v>
                </c:pt>
                <c:pt idx="257">
                  <c:v>0.70230263157894701</c:v>
                </c:pt>
                <c:pt idx="258">
                  <c:v>0.69572368421052655</c:v>
                </c:pt>
                <c:pt idx="259">
                  <c:v>0.69736842105263031</c:v>
                </c:pt>
                <c:pt idx="260">
                  <c:v>0.6990131578947365</c:v>
                </c:pt>
                <c:pt idx="261">
                  <c:v>0.69243421052631604</c:v>
                </c:pt>
                <c:pt idx="262">
                  <c:v>0.69078947368421084</c:v>
                </c:pt>
                <c:pt idx="263">
                  <c:v>0.6875</c:v>
                </c:pt>
                <c:pt idx="264">
                  <c:v>0.70065789473684204</c:v>
                </c:pt>
                <c:pt idx="265">
                  <c:v>0.68421052631579005</c:v>
                </c:pt>
                <c:pt idx="266">
                  <c:v>0.69078947368421084</c:v>
                </c:pt>
                <c:pt idx="267">
                  <c:v>0.69407894736842168</c:v>
                </c:pt>
                <c:pt idx="268">
                  <c:v>0.69243421052631604</c:v>
                </c:pt>
                <c:pt idx="269">
                  <c:v>0.68421052631579005</c:v>
                </c:pt>
                <c:pt idx="270">
                  <c:v>0.67927631578947456</c:v>
                </c:pt>
                <c:pt idx="271">
                  <c:v>0.67763157894736803</c:v>
                </c:pt>
                <c:pt idx="272">
                  <c:v>0.6875</c:v>
                </c:pt>
                <c:pt idx="273">
                  <c:v>0.68421052631579005</c:v>
                </c:pt>
                <c:pt idx="274">
                  <c:v>0.68092105263157954</c:v>
                </c:pt>
                <c:pt idx="275">
                  <c:v>0.67927631578947456</c:v>
                </c:pt>
                <c:pt idx="276">
                  <c:v>0.6875</c:v>
                </c:pt>
                <c:pt idx="277">
                  <c:v>0.6858552631578958</c:v>
                </c:pt>
                <c:pt idx="278">
                  <c:v>0.67763157894736803</c:v>
                </c:pt>
                <c:pt idx="279">
                  <c:v>0.67763157894736803</c:v>
                </c:pt>
                <c:pt idx="280">
                  <c:v>0.69078947368421084</c:v>
                </c:pt>
                <c:pt idx="281">
                  <c:v>0.67927631578947456</c:v>
                </c:pt>
                <c:pt idx="282">
                  <c:v>0.68256578947368396</c:v>
                </c:pt>
                <c:pt idx="283">
                  <c:v>0.68256578947368396</c:v>
                </c:pt>
                <c:pt idx="284">
                  <c:v>0.68256578947368396</c:v>
                </c:pt>
                <c:pt idx="285">
                  <c:v>0.68092105263157954</c:v>
                </c:pt>
                <c:pt idx="286">
                  <c:v>0.67927631578947456</c:v>
                </c:pt>
                <c:pt idx="287">
                  <c:v>0.68092105263157954</c:v>
                </c:pt>
                <c:pt idx="288">
                  <c:v>0.68421052631579005</c:v>
                </c:pt>
                <c:pt idx="289">
                  <c:v>0.68092105263157954</c:v>
                </c:pt>
                <c:pt idx="290">
                  <c:v>0.67763157894736803</c:v>
                </c:pt>
                <c:pt idx="291">
                  <c:v>0.67927631578947456</c:v>
                </c:pt>
                <c:pt idx="292">
                  <c:v>0.66611842105263097</c:v>
                </c:pt>
                <c:pt idx="293">
                  <c:v>0.66776315789473695</c:v>
                </c:pt>
                <c:pt idx="294">
                  <c:v>0.68092105263157954</c:v>
                </c:pt>
                <c:pt idx="295">
                  <c:v>0.66940789473684204</c:v>
                </c:pt>
                <c:pt idx="296">
                  <c:v>0.66447368421052655</c:v>
                </c:pt>
                <c:pt idx="297">
                  <c:v>0.66447368421052655</c:v>
                </c:pt>
                <c:pt idx="298">
                  <c:v>0.66282894736842224</c:v>
                </c:pt>
                <c:pt idx="299">
                  <c:v>0.65953947368421184</c:v>
                </c:pt>
                <c:pt idx="300">
                  <c:v>0.66776315789473695</c:v>
                </c:pt>
                <c:pt idx="301">
                  <c:v>0.67598684210526305</c:v>
                </c:pt>
                <c:pt idx="302">
                  <c:v>0.67105263157894868</c:v>
                </c:pt>
                <c:pt idx="303">
                  <c:v>0.66118421052631682</c:v>
                </c:pt>
                <c:pt idx="304">
                  <c:v>0.66447368421052655</c:v>
                </c:pt>
                <c:pt idx="305">
                  <c:v>0.65953947368421184</c:v>
                </c:pt>
                <c:pt idx="306">
                  <c:v>0.65625000000000056</c:v>
                </c:pt>
                <c:pt idx="307">
                  <c:v>0.65460526315789624</c:v>
                </c:pt>
                <c:pt idx="308">
                  <c:v>0.65625000000000056</c:v>
                </c:pt>
                <c:pt idx="309">
                  <c:v>0.65789473684210587</c:v>
                </c:pt>
                <c:pt idx="310">
                  <c:v>0.65625000000000056</c:v>
                </c:pt>
                <c:pt idx="311">
                  <c:v>0.66611842105263097</c:v>
                </c:pt>
                <c:pt idx="312">
                  <c:v>0.67105263157894868</c:v>
                </c:pt>
                <c:pt idx="313">
                  <c:v>0.66940789473684204</c:v>
                </c:pt>
                <c:pt idx="314">
                  <c:v>0.66118421052631682</c:v>
                </c:pt>
                <c:pt idx="315">
                  <c:v>0.66940789473684204</c:v>
                </c:pt>
                <c:pt idx="316">
                  <c:v>0.67434210526315852</c:v>
                </c:pt>
                <c:pt idx="317">
                  <c:v>0.67269736842105254</c:v>
                </c:pt>
                <c:pt idx="318">
                  <c:v>0.66940789473684204</c:v>
                </c:pt>
                <c:pt idx="319">
                  <c:v>0.66776315789473695</c:v>
                </c:pt>
                <c:pt idx="320">
                  <c:v>0.66447368421052655</c:v>
                </c:pt>
                <c:pt idx="321">
                  <c:v>0.66940789473684204</c:v>
                </c:pt>
                <c:pt idx="322">
                  <c:v>0.66447368421052655</c:v>
                </c:pt>
                <c:pt idx="323">
                  <c:v>0.66118421052631682</c:v>
                </c:pt>
                <c:pt idx="324">
                  <c:v>0.66447368421052655</c:v>
                </c:pt>
                <c:pt idx="325">
                  <c:v>0.66776315789473695</c:v>
                </c:pt>
                <c:pt idx="326">
                  <c:v>0.65953947368421184</c:v>
                </c:pt>
                <c:pt idx="327">
                  <c:v>0.65625000000000056</c:v>
                </c:pt>
                <c:pt idx="328">
                  <c:v>0.65789473684210587</c:v>
                </c:pt>
                <c:pt idx="329">
                  <c:v>0.64802631578947356</c:v>
                </c:pt>
                <c:pt idx="330">
                  <c:v>0.66118421052631682</c:v>
                </c:pt>
                <c:pt idx="331">
                  <c:v>0.66776315789473695</c:v>
                </c:pt>
                <c:pt idx="332">
                  <c:v>0.65296052631578982</c:v>
                </c:pt>
                <c:pt idx="333">
                  <c:v>0.66282894736842224</c:v>
                </c:pt>
                <c:pt idx="334">
                  <c:v>0.66118421052631682</c:v>
                </c:pt>
                <c:pt idx="335">
                  <c:v>0.66282894736842224</c:v>
                </c:pt>
                <c:pt idx="336">
                  <c:v>0.66118421052631682</c:v>
                </c:pt>
                <c:pt idx="337">
                  <c:v>0.65460526315789624</c:v>
                </c:pt>
                <c:pt idx="338">
                  <c:v>0.65789473684210587</c:v>
                </c:pt>
                <c:pt idx="339">
                  <c:v>0.66776315789473695</c:v>
                </c:pt>
                <c:pt idx="340">
                  <c:v>0.65625000000000056</c:v>
                </c:pt>
                <c:pt idx="341">
                  <c:v>0.66282894736842224</c:v>
                </c:pt>
                <c:pt idx="342">
                  <c:v>0.65789473684210587</c:v>
                </c:pt>
                <c:pt idx="343">
                  <c:v>0.65625000000000056</c:v>
                </c:pt>
                <c:pt idx="344">
                  <c:v>0.65460526315789624</c:v>
                </c:pt>
                <c:pt idx="345">
                  <c:v>0.65625000000000056</c:v>
                </c:pt>
                <c:pt idx="346">
                  <c:v>0.66118421052631682</c:v>
                </c:pt>
                <c:pt idx="347">
                  <c:v>0.66447368421052655</c:v>
                </c:pt>
                <c:pt idx="348">
                  <c:v>0.66282894736842224</c:v>
                </c:pt>
                <c:pt idx="349">
                  <c:v>0.65460526315789624</c:v>
                </c:pt>
                <c:pt idx="350">
                  <c:v>0.66282894736842224</c:v>
                </c:pt>
                <c:pt idx="351">
                  <c:v>0.65460526315789624</c:v>
                </c:pt>
                <c:pt idx="352">
                  <c:v>0.65953947368421184</c:v>
                </c:pt>
                <c:pt idx="353">
                  <c:v>0.66611842105263097</c:v>
                </c:pt>
                <c:pt idx="354">
                  <c:v>0.66611842105263097</c:v>
                </c:pt>
                <c:pt idx="355">
                  <c:v>0.65953947368421184</c:v>
                </c:pt>
                <c:pt idx="356">
                  <c:v>0.65131578947368551</c:v>
                </c:pt>
                <c:pt idx="357">
                  <c:v>0.66118421052631682</c:v>
                </c:pt>
                <c:pt idx="358">
                  <c:v>0.65789473684210587</c:v>
                </c:pt>
                <c:pt idx="359">
                  <c:v>0.64802631578947356</c:v>
                </c:pt>
                <c:pt idx="360">
                  <c:v>0.65789473684210587</c:v>
                </c:pt>
                <c:pt idx="361">
                  <c:v>0.65460526315789624</c:v>
                </c:pt>
                <c:pt idx="362">
                  <c:v>0.64473684210526305</c:v>
                </c:pt>
                <c:pt idx="363">
                  <c:v>0.63815789473684204</c:v>
                </c:pt>
                <c:pt idx="364">
                  <c:v>0.63980263157894768</c:v>
                </c:pt>
                <c:pt idx="365">
                  <c:v>0.65789473684210587</c:v>
                </c:pt>
                <c:pt idx="366">
                  <c:v>0.6496710526315812</c:v>
                </c:pt>
                <c:pt idx="367">
                  <c:v>0.64802631578947356</c:v>
                </c:pt>
                <c:pt idx="368">
                  <c:v>0.65296052631578982</c:v>
                </c:pt>
                <c:pt idx="369">
                  <c:v>0.65953947368421184</c:v>
                </c:pt>
                <c:pt idx="370">
                  <c:v>0.65131578947368551</c:v>
                </c:pt>
                <c:pt idx="371">
                  <c:v>0.64638157894736858</c:v>
                </c:pt>
                <c:pt idx="372">
                  <c:v>0.65460526315789624</c:v>
                </c:pt>
                <c:pt idx="373">
                  <c:v>0.65296052631578982</c:v>
                </c:pt>
                <c:pt idx="374">
                  <c:v>0.65460526315789624</c:v>
                </c:pt>
                <c:pt idx="375">
                  <c:v>0.65625000000000056</c:v>
                </c:pt>
                <c:pt idx="376">
                  <c:v>0.65789473684210587</c:v>
                </c:pt>
                <c:pt idx="377">
                  <c:v>0.65131578947368551</c:v>
                </c:pt>
                <c:pt idx="378">
                  <c:v>0.64802631578947356</c:v>
                </c:pt>
                <c:pt idx="379">
                  <c:v>0.66282894736842224</c:v>
                </c:pt>
                <c:pt idx="380">
                  <c:v>0.64473684210526305</c:v>
                </c:pt>
                <c:pt idx="381">
                  <c:v>0.65625000000000056</c:v>
                </c:pt>
                <c:pt idx="382">
                  <c:v>0.65460526315789624</c:v>
                </c:pt>
                <c:pt idx="383">
                  <c:v>0.64802631578947356</c:v>
                </c:pt>
                <c:pt idx="384">
                  <c:v>0.65131578947368551</c:v>
                </c:pt>
                <c:pt idx="385">
                  <c:v>0.64638157894736858</c:v>
                </c:pt>
                <c:pt idx="386">
                  <c:v>0.64473684210526305</c:v>
                </c:pt>
                <c:pt idx="387">
                  <c:v>0.63815789473684204</c:v>
                </c:pt>
                <c:pt idx="388">
                  <c:v>0.63980263157894768</c:v>
                </c:pt>
                <c:pt idx="389">
                  <c:v>0.65296052631578982</c:v>
                </c:pt>
                <c:pt idx="390">
                  <c:v>0.64638157894736858</c:v>
                </c:pt>
                <c:pt idx="391">
                  <c:v>0.65460526315789624</c:v>
                </c:pt>
                <c:pt idx="392">
                  <c:v>0.65953947368421184</c:v>
                </c:pt>
                <c:pt idx="393">
                  <c:v>0.64144736842105299</c:v>
                </c:pt>
                <c:pt idx="394">
                  <c:v>0.64473684210526305</c:v>
                </c:pt>
                <c:pt idx="395">
                  <c:v>0.64802631578947356</c:v>
                </c:pt>
                <c:pt idx="396">
                  <c:v>0.65789473684210587</c:v>
                </c:pt>
                <c:pt idx="397">
                  <c:v>0.65131578947368551</c:v>
                </c:pt>
                <c:pt idx="398">
                  <c:v>0.65789473684210587</c:v>
                </c:pt>
                <c:pt idx="399">
                  <c:v>0.65460526315789624</c:v>
                </c:pt>
                <c:pt idx="400">
                  <c:v>0.64309210526315852</c:v>
                </c:pt>
                <c:pt idx="401">
                  <c:v>0.64802631578947356</c:v>
                </c:pt>
                <c:pt idx="402">
                  <c:v>0.65296052631578982</c:v>
                </c:pt>
                <c:pt idx="403">
                  <c:v>0.65625000000000056</c:v>
                </c:pt>
                <c:pt idx="404">
                  <c:v>0.64802631578947356</c:v>
                </c:pt>
                <c:pt idx="405">
                  <c:v>0.65296052631578982</c:v>
                </c:pt>
                <c:pt idx="406">
                  <c:v>0.65460526315789624</c:v>
                </c:pt>
                <c:pt idx="407">
                  <c:v>0.64638157894736858</c:v>
                </c:pt>
                <c:pt idx="408">
                  <c:v>0.6496710526315812</c:v>
                </c:pt>
                <c:pt idx="409">
                  <c:v>0.65296052631578982</c:v>
                </c:pt>
                <c:pt idx="410">
                  <c:v>0.64473684210526305</c:v>
                </c:pt>
                <c:pt idx="411">
                  <c:v>0.64638157894736858</c:v>
                </c:pt>
                <c:pt idx="412">
                  <c:v>0.64638157894736858</c:v>
                </c:pt>
                <c:pt idx="413">
                  <c:v>0.63815789473684204</c:v>
                </c:pt>
                <c:pt idx="414">
                  <c:v>0.64309210526315852</c:v>
                </c:pt>
                <c:pt idx="415">
                  <c:v>0.64309210526315852</c:v>
                </c:pt>
                <c:pt idx="416">
                  <c:v>0.64309210526315852</c:v>
                </c:pt>
                <c:pt idx="417">
                  <c:v>0.64802631578947356</c:v>
                </c:pt>
                <c:pt idx="418">
                  <c:v>0.6496710526315812</c:v>
                </c:pt>
                <c:pt idx="419">
                  <c:v>0.64638157894736858</c:v>
                </c:pt>
                <c:pt idx="420">
                  <c:v>0.64473684210526305</c:v>
                </c:pt>
                <c:pt idx="421">
                  <c:v>0.64309210526315852</c:v>
                </c:pt>
                <c:pt idx="422">
                  <c:v>0.64144736842105299</c:v>
                </c:pt>
                <c:pt idx="423">
                  <c:v>0.65460526315789624</c:v>
                </c:pt>
                <c:pt idx="424">
                  <c:v>0.65131578947368551</c:v>
                </c:pt>
                <c:pt idx="425">
                  <c:v>0.65460526315789624</c:v>
                </c:pt>
                <c:pt idx="426">
                  <c:v>0.64473684210526305</c:v>
                </c:pt>
                <c:pt idx="427">
                  <c:v>0.63322368421052655</c:v>
                </c:pt>
                <c:pt idx="428">
                  <c:v>0.63815789473684204</c:v>
                </c:pt>
                <c:pt idx="429">
                  <c:v>0.64802631578947356</c:v>
                </c:pt>
                <c:pt idx="430">
                  <c:v>0.64309210526315852</c:v>
                </c:pt>
                <c:pt idx="431">
                  <c:v>0.64309210526315852</c:v>
                </c:pt>
                <c:pt idx="432">
                  <c:v>0.64473684210526305</c:v>
                </c:pt>
                <c:pt idx="433">
                  <c:v>0.63980263157894768</c:v>
                </c:pt>
                <c:pt idx="434">
                  <c:v>0.64473684210526305</c:v>
                </c:pt>
                <c:pt idx="435">
                  <c:v>0.64802631578947356</c:v>
                </c:pt>
                <c:pt idx="436">
                  <c:v>0.63980263157894768</c:v>
                </c:pt>
                <c:pt idx="437">
                  <c:v>0.6496710526315812</c:v>
                </c:pt>
                <c:pt idx="438">
                  <c:v>0.65131578947368551</c:v>
                </c:pt>
                <c:pt idx="439">
                  <c:v>0.63980263157894768</c:v>
                </c:pt>
                <c:pt idx="440">
                  <c:v>0.63815789473684204</c:v>
                </c:pt>
                <c:pt idx="441">
                  <c:v>0.63322368421052655</c:v>
                </c:pt>
                <c:pt idx="442">
                  <c:v>0.62664473684210686</c:v>
                </c:pt>
                <c:pt idx="443">
                  <c:v>0.62500000000000056</c:v>
                </c:pt>
                <c:pt idx="444">
                  <c:v>0.62664473684210686</c:v>
                </c:pt>
                <c:pt idx="445">
                  <c:v>0.63157894736842168</c:v>
                </c:pt>
                <c:pt idx="446">
                  <c:v>0.63157894736842168</c:v>
                </c:pt>
                <c:pt idx="447">
                  <c:v>0.62993421052631682</c:v>
                </c:pt>
                <c:pt idx="448">
                  <c:v>0.62500000000000056</c:v>
                </c:pt>
                <c:pt idx="449">
                  <c:v>0.61842105263158054</c:v>
                </c:pt>
                <c:pt idx="450">
                  <c:v>0.62993421052631682</c:v>
                </c:pt>
                <c:pt idx="451">
                  <c:v>0.61513157894736759</c:v>
                </c:pt>
                <c:pt idx="452">
                  <c:v>0.62171052631579082</c:v>
                </c:pt>
                <c:pt idx="453">
                  <c:v>0.61677631578947456</c:v>
                </c:pt>
                <c:pt idx="454">
                  <c:v>0.62006578947368451</c:v>
                </c:pt>
                <c:pt idx="455">
                  <c:v>0.62006578947368451</c:v>
                </c:pt>
                <c:pt idx="456">
                  <c:v>0.62171052631579082</c:v>
                </c:pt>
                <c:pt idx="457">
                  <c:v>0.62171052631579082</c:v>
                </c:pt>
                <c:pt idx="458">
                  <c:v>0.61184210526315852</c:v>
                </c:pt>
                <c:pt idx="459">
                  <c:v>0.6052631578947365</c:v>
                </c:pt>
                <c:pt idx="460">
                  <c:v>0.62006578947368451</c:v>
                </c:pt>
                <c:pt idx="461">
                  <c:v>0.61019736842105299</c:v>
                </c:pt>
                <c:pt idx="462">
                  <c:v>0.62171052631579082</c:v>
                </c:pt>
                <c:pt idx="463">
                  <c:v>0.6134868421052625</c:v>
                </c:pt>
                <c:pt idx="464">
                  <c:v>0.61184210526315852</c:v>
                </c:pt>
                <c:pt idx="465">
                  <c:v>0.61184210526315852</c:v>
                </c:pt>
                <c:pt idx="466">
                  <c:v>0.61019736842105299</c:v>
                </c:pt>
                <c:pt idx="467">
                  <c:v>0.6134868421052625</c:v>
                </c:pt>
                <c:pt idx="468">
                  <c:v>0.6134868421052625</c:v>
                </c:pt>
                <c:pt idx="469">
                  <c:v>0.6134868421052625</c:v>
                </c:pt>
                <c:pt idx="470">
                  <c:v>0.60361842105263097</c:v>
                </c:pt>
                <c:pt idx="471">
                  <c:v>0.60197368421052755</c:v>
                </c:pt>
                <c:pt idx="472">
                  <c:v>0.60197368421052755</c:v>
                </c:pt>
                <c:pt idx="473">
                  <c:v>0.59375</c:v>
                </c:pt>
                <c:pt idx="474">
                  <c:v>0.59210526315789502</c:v>
                </c:pt>
                <c:pt idx="475">
                  <c:v>0.59703947368421095</c:v>
                </c:pt>
                <c:pt idx="476">
                  <c:v>0.59375</c:v>
                </c:pt>
                <c:pt idx="477">
                  <c:v>0.60032894736842168</c:v>
                </c:pt>
                <c:pt idx="478">
                  <c:v>0.60197368421052755</c:v>
                </c:pt>
                <c:pt idx="479">
                  <c:v>0.60197368421052755</c:v>
                </c:pt>
                <c:pt idx="480">
                  <c:v>0.59868421052631504</c:v>
                </c:pt>
                <c:pt idx="481">
                  <c:v>0.59375</c:v>
                </c:pt>
                <c:pt idx="482">
                  <c:v>0.59703947368421095</c:v>
                </c:pt>
                <c:pt idx="483">
                  <c:v>0.59210526315789502</c:v>
                </c:pt>
                <c:pt idx="484">
                  <c:v>0.58552631578947356</c:v>
                </c:pt>
                <c:pt idx="485">
                  <c:v>0.57894736842105199</c:v>
                </c:pt>
                <c:pt idx="486">
                  <c:v>0.58717105263157998</c:v>
                </c:pt>
                <c:pt idx="487">
                  <c:v>0.59046052631578849</c:v>
                </c:pt>
                <c:pt idx="488">
                  <c:v>0.57565789473684204</c:v>
                </c:pt>
                <c:pt idx="489">
                  <c:v>0.5723684210526313</c:v>
                </c:pt>
                <c:pt idx="490">
                  <c:v>0.56743421052631604</c:v>
                </c:pt>
                <c:pt idx="491">
                  <c:v>0.5740131578947355</c:v>
                </c:pt>
                <c:pt idx="492">
                  <c:v>0.56578947368421084</c:v>
                </c:pt>
                <c:pt idx="493">
                  <c:v>0.56743421052631604</c:v>
                </c:pt>
                <c:pt idx="494">
                  <c:v>0.5625</c:v>
                </c:pt>
                <c:pt idx="495">
                  <c:v>0.5625</c:v>
                </c:pt>
                <c:pt idx="496">
                  <c:v>0.56578947368421084</c:v>
                </c:pt>
                <c:pt idx="497">
                  <c:v>0.5608552631578958</c:v>
                </c:pt>
                <c:pt idx="498">
                  <c:v>0.55427631578947301</c:v>
                </c:pt>
                <c:pt idx="499">
                  <c:v>0.54440789473684159</c:v>
                </c:pt>
                <c:pt idx="500">
                  <c:v>0.55756578947368396</c:v>
                </c:pt>
                <c:pt idx="501">
                  <c:v>0.55427631578947301</c:v>
                </c:pt>
                <c:pt idx="502">
                  <c:v>0.53947368421052599</c:v>
                </c:pt>
                <c:pt idx="503">
                  <c:v>0.53947368421052599</c:v>
                </c:pt>
                <c:pt idx="504">
                  <c:v>0.54769736842105299</c:v>
                </c:pt>
                <c:pt idx="505">
                  <c:v>0.5427631578947365</c:v>
                </c:pt>
                <c:pt idx="506">
                  <c:v>0.54769736842105299</c:v>
                </c:pt>
                <c:pt idx="507">
                  <c:v>0.5509868421052625</c:v>
                </c:pt>
                <c:pt idx="508">
                  <c:v>0.55592105263158054</c:v>
                </c:pt>
                <c:pt idx="509">
                  <c:v>0.5427631578947365</c:v>
                </c:pt>
                <c:pt idx="510">
                  <c:v>0.53947368421052599</c:v>
                </c:pt>
                <c:pt idx="511">
                  <c:v>0.53453947368420995</c:v>
                </c:pt>
                <c:pt idx="512">
                  <c:v>0.53782894736842168</c:v>
                </c:pt>
                <c:pt idx="513">
                  <c:v>0.52302631578947401</c:v>
                </c:pt>
                <c:pt idx="514">
                  <c:v>0.51809210526315796</c:v>
                </c:pt>
                <c:pt idx="515">
                  <c:v>0.52138157894736725</c:v>
                </c:pt>
                <c:pt idx="516">
                  <c:v>0.51809210526315796</c:v>
                </c:pt>
                <c:pt idx="517">
                  <c:v>0.51809210526315796</c:v>
                </c:pt>
                <c:pt idx="518">
                  <c:v>0.51151315789473617</c:v>
                </c:pt>
                <c:pt idx="519">
                  <c:v>0.51315789473684159</c:v>
                </c:pt>
                <c:pt idx="520">
                  <c:v>0.50328947368421095</c:v>
                </c:pt>
                <c:pt idx="521">
                  <c:v>0.51480263157894801</c:v>
                </c:pt>
                <c:pt idx="522">
                  <c:v>0.51480263157894801</c:v>
                </c:pt>
                <c:pt idx="523">
                  <c:v>0.50657894736842102</c:v>
                </c:pt>
                <c:pt idx="524">
                  <c:v>0.50657894736842102</c:v>
                </c:pt>
                <c:pt idx="525">
                  <c:v>0.51315789473684159</c:v>
                </c:pt>
                <c:pt idx="526">
                  <c:v>0.50493421052631604</c:v>
                </c:pt>
                <c:pt idx="527">
                  <c:v>0.49342105263157893</c:v>
                </c:pt>
                <c:pt idx="528">
                  <c:v>0.49835526315789563</c:v>
                </c:pt>
                <c:pt idx="529">
                  <c:v>0.49342105263157893</c:v>
                </c:pt>
                <c:pt idx="530">
                  <c:v>0.49506578947368535</c:v>
                </c:pt>
                <c:pt idx="531">
                  <c:v>0.48848684210526355</c:v>
                </c:pt>
                <c:pt idx="532">
                  <c:v>0.48684210526315841</c:v>
                </c:pt>
                <c:pt idx="533">
                  <c:v>0.48519736842105299</c:v>
                </c:pt>
                <c:pt idx="534">
                  <c:v>0.48519736842105299</c:v>
                </c:pt>
                <c:pt idx="535">
                  <c:v>0.48848684210526355</c:v>
                </c:pt>
                <c:pt idx="536">
                  <c:v>0.49013157894736897</c:v>
                </c:pt>
                <c:pt idx="537">
                  <c:v>0.47697368421052627</c:v>
                </c:pt>
                <c:pt idx="538">
                  <c:v>0.480263157894737</c:v>
                </c:pt>
                <c:pt idx="539">
                  <c:v>0.47203947368421034</c:v>
                </c:pt>
                <c:pt idx="540">
                  <c:v>0.46052631578947462</c:v>
                </c:pt>
                <c:pt idx="541">
                  <c:v>0.46710526315789441</c:v>
                </c:pt>
                <c:pt idx="542">
                  <c:v>0.480263157894737</c:v>
                </c:pt>
                <c:pt idx="543">
                  <c:v>0.46546052631579027</c:v>
                </c:pt>
                <c:pt idx="544">
                  <c:v>0.45559210526315802</c:v>
                </c:pt>
                <c:pt idx="545">
                  <c:v>0.45559210526315802</c:v>
                </c:pt>
                <c:pt idx="546">
                  <c:v>0.45230263157894735</c:v>
                </c:pt>
                <c:pt idx="547">
                  <c:v>0.45230263157894735</c:v>
                </c:pt>
                <c:pt idx="548">
                  <c:v>0.43421052631578927</c:v>
                </c:pt>
                <c:pt idx="549">
                  <c:v>0.43421052631578927</c:v>
                </c:pt>
                <c:pt idx="550">
                  <c:v>0.44243421052631465</c:v>
                </c:pt>
                <c:pt idx="551">
                  <c:v>0.43421052631578927</c:v>
                </c:pt>
                <c:pt idx="552">
                  <c:v>0.4325657894736844</c:v>
                </c:pt>
                <c:pt idx="553">
                  <c:v>0.43092105263157893</c:v>
                </c:pt>
                <c:pt idx="554">
                  <c:v>0.42598684210526355</c:v>
                </c:pt>
                <c:pt idx="555">
                  <c:v>0.42434210526315841</c:v>
                </c:pt>
                <c:pt idx="556">
                  <c:v>0.42598684210526355</c:v>
                </c:pt>
                <c:pt idx="557">
                  <c:v>0.41611842105263247</c:v>
                </c:pt>
                <c:pt idx="558">
                  <c:v>0.42269736842105199</c:v>
                </c:pt>
                <c:pt idx="559">
                  <c:v>0.40625</c:v>
                </c:pt>
                <c:pt idx="560">
                  <c:v>0.40953947368421034</c:v>
                </c:pt>
                <c:pt idx="561">
                  <c:v>0.39967105263157893</c:v>
                </c:pt>
                <c:pt idx="562">
                  <c:v>0.40789473684210498</c:v>
                </c:pt>
                <c:pt idx="563">
                  <c:v>0.39473684210526327</c:v>
                </c:pt>
                <c:pt idx="564">
                  <c:v>0.38651315789473728</c:v>
                </c:pt>
                <c:pt idx="565">
                  <c:v>0.38815789473684242</c:v>
                </c:pt>
                <c:pt idx="566">
                  <c:v>0.38980263157894762</c:v>
                </c:pt>
                <c:pt idx="567">
                  <c:v>0.38157894736842163</c:v>
                </c:pt>
                <c:pt idx="568">
                  <c:v>0.37993421052631599</c:v>
                </c:pt>
                <c:pt idx="569">
                  <c:v>0.37664473684210498</c:v>
                </c:pt>
                <c:pt idx="570">
                  <c:v>0.38322368421052627</c:v>
                </c:pt>
                <c:pt idx="571">
                  <c:v>0.38157894736842163</c:v>
                </c:pt>
                <c:pt idx="572">
                  <c:v>0.36184210526315841</c:v>
                </c:pt>
                <c:pt idx="573">
                  <c:v>0.37664473684210498</c:v>
                </c:pt>
                <c:pt idx="574">
                  <c:v>0.36842105263157893</c:v>
                </c:pt>
                <c:pt idx="575">
                  <c:v>0.36677631578947462</c:v>
                </c:pt>
                <c:pt idx="576">
                  <c:v>0.35855263157894834</c:v>
                </c:pt>
                <c:pt idx="577">
                  <c:v>0.35197368421052627</c:v>
                </c:pt>
                <c:pt idx="578">
                  <c:v>0.35032894736842163</c:v>
                </c:pt>
                <c:pt idx="579">
                  <c:v>0.33881578947368562</c:v>
                </c:pt>
                <c:pt idx="580">
                  <c:v>0.34210526315789541</c:v>
                </c:pt>
                <c:pt idx="581">
                  <c:v>0.34046052631578927</c:v>
                </c:pt>
                <c:pt idx="582">
                  <c:v>0.32565789473684242</c:v>
                </c:pt>
                <c:pt idx="583">
                  <c:v>0.32401315789473728</c:v>
                </c:pt>
                <c:pt idx="584">
                  <c:v>0.32401315789473728</c:v>
                </c:pt>
                <c:pt idx="585">
                  <c:v>0.32072368421052627</c:v>
                </c:pt>
                <c:pt idx="586">
                  <c:v>0.31578947368421062</c:v>
                </c:pt>
                <c:pt idx="587">
                  <c:v>0.31578947368421062</c:v>
                </c:pt>
                <c:pt idx="588">
                  <c:v>0.30921052631579027</c:v>
                </c:pt>
                <c:pt idx="589">
                  <c:v>0.31250000000000028</c:v>
                </c:pt>
                <c:pt idx="590">
                  <c:v>0.30592105263157893</c:v>
                </c:pt>
                <c:pt idx="591">
                  <c:v>0.29934210526315841</c:v>
                </c:pt>
                <c:pt idx="592">
                  <c:v>0.29605263157894735</c:v>
                </c:pt>
                <c:pt idx="593">
                  <c:v>0.28947368421052727</c:v>
                </c:pt>
                <c:pt idx="594">
                  <c:v>0.28125</c:v>
                </c:pt>
                <c:pt idx="595">
                  <c:v>0.29111842105263147</c:v>
                </c:pt>
                <c:pt idx="596">
                  <c:v>0.28618421052631499</c:v>
                </c:pt>
                <c:pt idx="597">
                  <c:v>0.28453947368421134</c:v>
                </c:pt>
                <c:pt idx="598">
                  <c:v>0.28453947368421134</c:v>
                </c:pt>
                <c:pt idx="599">
                  <c:v>0.28289473684210498</c:v>
                </c:pt>
                <c:pt idx="600">
                  <c:v>0.27796052631578927</c:v>
                </c:pt>
                <c:pt idx="601">
                  <c:v>0.269736842105263</c:v>
                </c:pt>
                <c:pt idx="602">
                  <c:v>0.26809210526315802</c:v>
                </c:pt>
                <c:pt idx="603">
                  <c:v>0.269736842105263</c:v>
                </c:pt>
                <c:pt idx="604">
                  <c:v>0.25822368421052599</c:v>
                </c:pt>
                <c:pt idx="605">
                  <c:v>0.25</c:v>
                </c:pt>
                <c:pt idx="606">
                  <c:v>0.24506578947368399</c:v>
                </c:pt>
                <c:pt idx="607">
                  <c:v>0.25493421052631565</c:v>
                </c:pt>
                <c:pt idx="608">
                  <c:v>0.24671052631578888</c:v>
                </c:pt>
                <c:pt idx="609">
                  <c:v>0.24506578947368399</c:v>
                </c:pt>
                <c:pt idx="610">
                  <c:v>0.24177631578947317</c:v>
                </c:pt>
                <c:pt idx="611">
                  <c:v>0.23519736842105299</c:v>
                </c:pt>
                <c:pt idx="612">
                  <c:v>0.22697368421052597</c:v>
                </c:pt>
                <c:pt idx="613">
                  <c:v>0.22861842105263114</c:v>
                </c:pt>
                <c:pt idx="614">
                  <c:v>0.21052631578947417</c:v>
                </c:pt>
                <c:pt idx="615">
                  <c:v>0.20723684210526427</c:v>
                </c:pt>
                <c:pt idx="616">
                  <c:v>0.20559210526315788</c:v>
                </c:pt>
                <c:pt idx="617">
                  <c:v>0.20559210526315788</c:v>
                </c:pt>
                <c:pt idx="618">
                  <c:v>0.20394736842105224</c:v>
                </c:pt>
                <c:pt idx="619">
                  <c:v>0.20723684210526427</c:v>
                </c:pt>
                <c:pt idx="620">
                  <c:v>0.20723684210526427</c:v>
                </c:pt>
                <c:pt idx="621">
                  <c:v>0.20230263157894801</c:v>
                </c:pt>
                <c:pt idx="622">
                  <c:v>0.20230263157894801</c:v>
                </c:pt>
                <c:pt idx="623">
                  <c:v>0.19407894736842099</c:v>
                </c:pt>
                <c:pt idx="624">
                  <c:v>0.20065789473684201</c:v>
                </c:pt>
                <c:pt idx="625">
                  <c:v>0.18585526315789527</c:v>
                </c:pt>
                <c:pt idx="626">
                  <c:v>0.17927631578947317</c:v>
                </c:pt>
                <c:pt idx="627">
                  <c:v>0.17927631578947317</c:v>
                </c:pt>
                <c:pt idx="628">
                  <c:v>0.18092105263157901</c:v>
                </c:pt>
                <c:pt idx="629">
                  <c:v>0.17927631578947317</c:v>
                </c:pt>
                <c:pt idx="630">
                  <c:v>0.17927631578947317</c:v>
                </c:pt>
                <c:pt idx="631">
                  <c:v>0.17269736842105299</c:v>
                </c:pt>
                <c:pt idx="632">
                  <c:v>0.16776315789473714</c:v>
                </c:pt>
                <c:pt idx="633">
                  <c:v>0.17105263157894701</c:v>
                </c:pt>
                <c:pt idx="634">
                  <c:v>0.16776315789473714</c:v>
                </c:pt>
                <c:pt idx="635">
                  <c:v>0.15625000000000014</c:v>
                </c:pt>
                <c:pt idx="636">
                  <c:v>0.146381578947368</c:v>
                </c:pt>
                <c:pt idx="637">
                  <c:v>0.14802631578947417</c:v>
                </c:pt>
                <c:pt idx="638">
                  <c:v>0.146381578947368</c:v>
                </c:pt>
                <c:pt idx="639">
                  <c:v>0.14473684210526327</c:v>
                </c:pt>
                <c:pt idx="640">
                  <c:v>0.14144736842105324</c:v>
                </c:pt>
                <c:pt idx="641">
                  <c:v>0.146381578947368</c:v>
                </c:pt>
                <c:pt idx="642">
                  <c:v>0.13157894736842099</c:v>
                </c:pt>
                <c:pt idx="643">
                  <c:v>0.125</c:v>
                </c:pt>
                <c:pt idx="644">
                  <c:v>0.12828947368421101</c:v>
                </c:pt>
                <c:pt idx="645">
                  <c:v>0.12993421052631524</c:v>
                </c:pt>
                <c:pt idx="646">
                  <c:v>0.12993421052631524</c:v>
                </c:pt>
                <c:pt idx="647">
                  <c:v>0.12006578947368421</c:v>
                </c:pt>
                <c:pt idx="648">
                  <c:v>0.110197368421052</c:v>
                </c:pt>
                <c:pt idx="649">
                  <c:v>0.113486842105263</c:v>
                </c:pt>
                <c:pt idx="650">
                  <c:v>0.10197368421052599</c:v>
                </c:pt>
                <c:pt idx="651">
                  <c:v>0.10361842105263207</c:v>
                </c:pt>
                <c:pt idx="652">
                  <c:v>0.115131578947368</c:v>
                </c:pt>
                <c:pt idx="653">
                  <c:v>0.115131578947368</c:v>
                </c:pt>
                <c:pt idx="654">
                  <c:v>0.10855263157894807</c:v>
                </c:pt>
                <c:pt idx="655">
                  <c:v>0.100328947368421</c:v>
                </c:pt>
                <c:pt idx="656">
                  <c:v>9.5394736842105379E-2</c:v>
                </c:pt>
                <c:pt idx="657">
                  <c:v>0.10690789473684198</c:v>
                </c:pt>
                <c:pt idx="658">
                  <c:v>9.7039473684210148E-2</c:v>
                </c:pt>
                <c:pt idx="659">
                  <c:v>0.100328947368421</c:v>
                </c:pt>
                <c:pt idx="660">
                  <c:v>8.8815789473683848E-2</c:v>
                </c:pt>
                <c:pt idx="661">
                  <c:v>8.0592105263157507E-2</c:v>
                </c:pt>
                <c:pt idx="662">
                  <c:v>9.3749999999999972E-2</c:v>
                </c:pt>
                <c:pt idx="663">
                  <c:v>9.2105263157895204E-2</c:v>
                </c:pt>
                <c:pt idx="664">
                  <c:v>7.7302631578947345E-2</c:v>
                </c:pt>
                <c:pt idx="665">
                  <c:v>8.2236842105263261E-2</c:v>
                </c:pt>
                <c:pt idx="666">
                  <c:v>8.7171052631579093E-2</c:v>
                </c:pt>
                <c:pt idx="667">
                  <c:v>8.5526315789473756E-2</c:v>
                </c:pt>
                <c:pt idx="668">
                  <c:v>8.2236842105263261E-2</c:v>
                </c:pt>
                <c:pt idx="669">
                  <c:v>8.0592105263157507E-2</c:v>
                </c:pt>
                <c:pt idx="670">
                  <c:v>8.5526315789473756E-2</c:v>
                </c:pt>
                <c:pt idx="671">
                  <c:v>7.0723684210526605E-2</c:v>
                </c:pt>
                <c:pt idx="672">
                  <c:v>8.0592105263157507E-2</c:v>
                </c:pt>
                <c:pt idx="673">
                  <c:v>8.0592105263157507E-2</c:v>
                </c:pt>
                <c:pt idx="674">
                  <c:v>8.3881578947368807E-2</c:v>
                </c:pt>
                <c:pt idx="675">
                  <c:v>6.7434210526316304E-2</c:v>
                </c:pt>
                <c:pt idx="676">
                  <c:v>7.236842105263136E-2</c:v>
                </c:pt>
                <c:pt idx="677">
                  <c:v>7.4013157894736906E-2</c:v>
                </c:pt>
                <c:pt idx="678">
                  <c:v>6.9078947368420907E-2</c:v>
                </c:pt>
                <c:pt idx="679">
                  <c:v>6.5789473684210509E-2</c:v>
                </c:pt>
                <c:pt idx="680">
                  <c:v>5.7565789473684202E-2</c:v>
                </c:pt>
                <c:pt idx="681">
                  <c:v>5.9210526315789803E-2</c:v>
                </c:pt>
                <c:pt idx="682">
                  <c:v>5.9210526315789803E-2</c:v>
                </c:pt>
                <c:pt idx="683">
                  <c:v>5.7565789473684202E-2</c:v>
                </c:pt>
                <c:pt idx="684">
                  <c:v>5.2631578947368224E-2</c:v>
                </c:pt>
                <c:pt idx="685">
                  <c:v>5.5921052631578601E-2</c:v>
                </c:pt>
                <c:pt idx="686">
                  <c:v>6.0855263157894503E-2</c:v>
                </c:pt>
                <c:pt idx="687">
                  <c:v>5.2631578947368224E-2</c:v>
                </c:pt>
                <c:pt idx="688">
                  <c:v>5.9210526315789803E-2</c:v>
                </c:pt>
                <c:pt idx="689">
                  <c:v>5.2631578947368224E-2</c:v>
                </c:pt>
                <c:pt idx="690">
                  <c:v>6.0855263157894503E-2</c:v>
                </c:pt>
                <c:pt idx="691">
                  <c:v>4.2763157894737287E-2</c:v>
                </c:pt>
                <c:pt idx="692">
                  <c:v>4.7697368421052155E-2</c:v>
                </c:pt>
                <c:pt idx="693">
                  <c:v>4.2763157894737287E-2</c:v>
                </c:pt>
                <c:pt idx="694">
                  <c:v>4.2763157894737287E-2</c:v>
                </c:pt>
                <c:pt idx="695">
                  <c:v>5.4276315789473895E-2</c:v>
                </c:pt>
                <c:pt idx="696">
                  <c:v>3.7828947368421233E-2</c:v>
                </c:pt>
                <c:pt idx="697">
                  <c:v>4.4407894736841987E-2</c:v>
                </c:pt>
                <c:pt idx="698">
                  <c:v>4.4407894736841987E-2</c:v>
                </c:pt>
                <c:pt idx="699">
                  <c:v>3.6184210526315652E-2</c:v>
                </c:pt>
                <c:pt idx="700">
                  <c:v>3.6184210526315652E-2</c:v>
                </c:pt>
                <c:pt idx="701">
                  <c:v>2.6315789473684601E-2</c:v>
                </c:pt>
                <c:pt idx="702">
                  <c:v>2.3026315789473357E-2</c:v>
                </c:pt>
                <c:pt idx="703">
                  <c:v>1.6447368421052603E-2</c:v>
                </c:pt>
                <c:pt idx="704">
                  <c:v>3.1249999999999611E-2</c:v>
                </c:pt>
                <c:pt idx="705">
                  <c:v>4.2763157894737287E-2</c:v>
                </c:pt>
                <c:pt idx="706">
                  <c:v>3.1249999999999611E-2</c:v>
                </c:pt>
                <c:pt idx="707">
                  <c:v>3.4539473684210932E-2</c:v>
                </c:pt>
                <c:pt idx="708">
                  <c:v>2.79605263157893E-2</c:v>
                </c:pt>
                <c:pt idx="709">
                  <c:v>2.3026315789473357E-2</c:v>
                </c:pt>
                <c:pt idx="710">
                  <c:v>2.4671052631578899E-2</c:v>
                </c:pt>
                <c:pt idx="711">
                  <c:v>2.1381578947368602E-2</c:v>
                </c:pt>
                <c:pt idx="712">
                  <c:v>1.4802631578947E-2</c:v>
                </c:pt>
                <c:pt idx="713">
                  <c:v>2.1381578947368602E-2</c:v>
                </c:pt>
                <c:pt idx="714">
                  <c:v>2.4671052631578899E-2</c:v>
                </c:pt>
                <c:pt idx="715">
                  <c:v>2.79605263157893E-2</c:v>
                </c:pt>
                <c:pt idx="716">
                  <c:v>2.4671052631578899E-2</c:v>
                </c:pt>
                <c:pt idx="717">
                  <c:v>2.3026315789473357E-2</c:v>
                </c:pt>
                <c:pt idx="718">
                  <c:v>2.1381578947368602E-2</c:v>
                </c:pt>
                <c:pt idx="719">
                  <c:v>3.2894736842105338E-2</c:v>
                </c:pt>
                <c:pt idx="720">
                  <c:v>2.9605263157894926E-2</c:v>
                </c:pt>
                <c:pt idx="721">
                  <c:v>2.3026315789473357E-2</c:v>
                </c:pt>
                <c:pt idx="722">
                  <c:v>3.1249999999999611E-2</c:v>
                </c:pt>
                <c:pt idx="723">
                  <c:v>1.3157894736842301E-2</c:v>
                </c:pt>
                <c:pt idx="724">
                  <c:v>2.3026315789473357E-2</c:v>
                </c:pt>
                <c:pt idx="725">
                  <c:v>9.8684210526319548E-3</c:v>
                </c:pt>
                <c:pt idx="726">
                  <c:v>1.4802631578947E-2</c:v>
                </c:pt>
                <c:pt idx="727">
                  <c:v>1.9736842105263001E-2</c:v>
                </c:pt>
                <c:pt idx="728">
                  <c:v>1.6447368421052603E-2</c:v>
                </c:pt>
                <c:pt idx="729">
                  <c:v>1.1513157894736711E-2</c:v>
                </c:pt>
                <c:pt idx="730">
                  <c:v>1.9736842105263001E-2</c:v>
                </c:pt>
                <c:pt idx="731">
                  <c:v>9.8684210526319548E-3</c:v>
                </c:pt>
                <c:pt idx="732">
                  <c:v>1.1513157894736711E-2</c:v>
                </c:pt>
                <c:pt idx="733">
                  <c:v>1.8092105263158326E-2</c:v>
                </c:pt>
                <c:pt idx="734">
                  <c:v>1.6447368421052603E-2</c:v>
                </c:pt>
                <c:pt idx="735">
                  <c:v>9.8684210526319548E-3</c:v>
                </c:pt>
                <c:pt idx="736">
                  <c:v>1.1513157894736711E-2</c:v>
                </c:pt>
                <c:pt idx="737">
                  <c:v>1.3157894736842301E-2</c:v>
                </c:pt>
                <c:pt idx="738">
                  <c:v>2.3026315789473357E-2</c:v>
                </c:pt>
                <c:pt idx="739">
                  <c:v>2.1381578947368602E-2</c:v>
                </c:pt>
                <c:pt idx="740">
                  <c:v>1.8092105263158326E-2</c:v>
                </c:pt>
                <c:pt idx="741">
                  <c:v>1.8092105263158326E-2</c:v>
                </c:pt>
                <c:pt idx="742">
                  <c:v>1.4802631578947E-2</c:v>
                </c:pt>
                <c:pt idx="743">
                  <c:v>2.4671052631578899E-2</c:v>
                </c:pt>
                <c:pt idx="744">
                  <c:v>1.8092105263158326E-2</c:v>
                </c:pt>
                <c:pt idx="745">
                  <c:v>1.8092105263158326E-2</c:v>
                </c:pt>
                <c:pt idx="746">
                  <c:v>1.3157894736842301E-2</c:v>
                </c:pt>
                <c:pt idx="747">
                  <c:v>8.2236842105263309E-3</c:v>
                </c:pt>
                <c:pt idx="748">
                  <c:v>1.4802631578947E-2</c:v>
                </c:pt>
                <c:pt idx="749">
                  <c:v>1.4802631578947E-2</c:v>
                </c:pt>
                <c:pt idx="750">
                  <c:v>1.9736842105263001E-2</c:v>
                </c:pt>
                <c:pt idx="751">
                  <c:v>1.8092105263158326E-2</c:v>
                </c:pt>
                <c:pt idx="752">
                  <c:v>1.3157894736842301E-2</c:v>
                </c:pt>
                <c:pt idx="753">
                  <c:v>0</c:v>
                </c:pt>
                <c:pt idx="754">
                  <c:v>1.6447368421052603E-2</c:v>
                </c:pt>
                <c:pt idx="755">
                  <c:v>2.6315789473684601E-2</c:v>
                </c:pt>
                <c:pt idx="756">
                  <c:v>2.1381578947368602E-2</c:v>
                </c:pt>
                <c:pt idx="757">
                  <c:v>1.3157894736842301E-2</c:v>
                </c:pt>
                <c:pt idx="758">
                  <c:v>2.4671052631578899E-2</c:v>
                </c:pt>
                <c:pt idx="759">
                  <c:v>2.1381578947368602E-2</c:v>
                </c:pt>
                <c:pt idx="760">
                  <c:v>1.4802631578947E-2</c:v>
                </c:pt>
                <c:pt idx="761">
                  <c:v>2.79605263157893E-2</c:v>
                </c:pt>
                <c:pt idx="762">
                  <c:v>2.6315789473684601E-2</c:v>
                </c:pt>
                <c:pt idx="763">
                  <c:v>3.1249999999999611E-2</c:v>
                </c:pt>
                <c:pt idx="764">
                  <c:v>2.9605263157894926E-2</c:v>
                </c:pt>
                <c:pt idx="765">
                  <c:v>2.79605263157893E-2</c:v>
                </c:pt>
                <c:pt idx="766">
                  <c:v>2.79605263157893E-2</c:v>
                </c:pt>
                <c:pt idx="767">
                  <c:v>2.79605263157893E-2</c:v>
                </c:pt>
                <c:pt idx="768">
                  <c:v>2.3026315789473357E-2</c:v>
                </c:pt>
                <c:pt idx="769">
                  <c:v>2.6315789473684601E-2</c:v>
                </c:pt>
                <c:pt idx="770">
                  <c:v>2.6315789473684601E-2</c:v>
                </c:pt>
                <c:pt idx="771">
                  <c:v>2.6315789473684601E-2</c:v>
                </c:pt>
                <c:pt idx="772">
                  <c:v>1.9736842105263001E-2</c:v>
                </c:pt>
                <c:pt idx="773">
                  <c:v>2.3026315789473357E-2</c:v>
                </c:pt>
                <c:pt idx="774">
                  <c:v>1.8092105263158326E-2</c:v>
                </c:pt>
                <c:pt idx="775">
                  <c:v>2.3026315789473357E-2</c:v>
                </c:pt>
                <c:pt idx="776">
                  <c:v>2.79605263157893E-2</c:v>
                </c:pt>
                <c:pt idx="777">
                  <c:v>1.4802631578947E-2</c:v>
                </c:pt>
                <c:pt idx="778">
                  <c:v>1.8092105263158326E-2</c:v>
                </c:pt>
                <c:pt idx="779">
                  <c:v>1.6447368421052603E-2</c:v>
                </c:pt>
                <c:pt idx="780">
                  <c:v>2.1381578947368602E-2</c:v>
                </c:pt>
                <c:pt idx="781">
                  <c:v>1.9736842105263001E-2</c:v>
                </c:pt>
                <c:pt idx="782">
                  <c:v>1.9736842105263001E-2</c:v>
                </c:pt>
                <c:pt idx="783">
                  <c:v>1.9736842105263001E-2</c:v>
                </c:pt>
                <c:pt idx="784">
                  <c:v>1.6447368421052603E-2</c:v>
                </c:pt>
                <c:pt idx="785">
                  <c:v>1.9736842105263001E-2</c:v>
                </c:pt>
                <c:pt idx="786">
                  <c:v>3.1249999999999611E-2</c:v>
                </c:pt>
                <c:pt idx="787">
                  <c:v>1.4802631578947E-2</c:v>
                </c:pt>
                <c:pt idx="788">
                  <c:v>1.9736842105263001E-2</c:v>
                </c:pt>
                <c:pt idx="789">
                  <c:v>1.8092105263158326E-2</c:v>
                </c:pt>
                <c:pt idx="790">
                  <c:v>2.1381578947368602E-2</c:v>
                </c:pt>
                <c:pt idx="791">
                  <c:v>1.4802631578947E-2</c:v>
                </c:pt>
                <c:pt idx="792">
                  <c:v>1.9736842105263001E-2</c:v>
                </c:pt>
                <c:pt idx="793">
                  <c:v>1.4802631578947E-2</c:v>
                </c:pt>
                <c:pt idx="794">
                  <c:v>2.3026315789473357E-2</c:v>
                </c:pt>
                <c:pt idx="795">
                  <c:v>2.1381578947368602E-2</c:v>
                </c:pt>
                <c:pt idx="796">
                  <c:v>2.79605263157893E-2</c:v>
                </c:pt>
                <c:pt idx="797">
                  <c:v>2.6315789473684601E-2</c:v>
                </c:pt>
                <c:pt idx="798">
                  <c:v>2.79605263157893E-2</c:v>
                </c:pt>
                <c:pt idx="799">
                  <c:v>2.9605263157894926E-2</c:v>
                </c:pt>
                <c:pt idx="800">
                  <c:v>3.2894736842105338E-2</c:v>
                </c:pt>
                <c:pt idx="801">
                  <c:v>2.6315789473684601E-2</c:v>
                </c:pt>
                <c:pt idx="802">
                  <c:v>1.6447368421052603E-2</c:v>
                </c:pt>
                <c:pt idx="803">
                  <c:v>2.9605263157894926E-2</c:v>
                </c:pt>
                <c:pt idx="804">
                  <c:v>2.9605263157894926E-2</c:v>
                </c:pt>
                <c:pt idx="805">
                  <c:v>3.2894736842105338E-2</c:v>
                </c:pt>
                <c:pt idx="806">
                  <c:v>3.1249999999999611E-2</c:v>
                </c:pt>
                <c:pt idx="807">
                  <c:v>2.79605263157893E-2</c:v>
                </c:pt>
                <c:pt idx="808">
                  <c:v>3.4539473684210932E-2</c:v>
                </c:pt>
                <c:pt idx="809">
                  <c:v>3.7828947368421233E-2</c:v>
                </c:pt>
                <c:pt idx="810">
                  <c:v>3.2894736842105338E-2</c:v>
                </c:pt>
                <c:pt idx="811">
                  <c:v>3.6184210526315652E-2</c:v>
                </c:pt>
                <c:pt idx="812">
                  <c:v>3.7828947368421233E-2</c:v>
                </c:pt>
                <c:pt idx="813">
                  <c:v>3.6184210526315652E-2</c:v>
                </c:pt>
                <c:pt idx="814">
                  <c:v>4.1118421052631714E-2</c:v>
                </c:pt>
                <c:pt idx="815">
                  <c:v>3.4539473684210932E-2</c:v>
                </c:pt>
                <c:pt idx="816">
                  <c:v>4.2763157894737287E-2</c:v>
                </c:pt>
                <c:pt idx="817">
                  <c:v>4.1118421052631714E-2</c:v>
                </c:pt>
                <c:pt idx="818">
                  <c:v>4.2763157894737287E-2</c:v>
                </c:pt>
                <c:pt idx="819">
                  <c:v>5.7565789473684202E-2</c:v>
                </c:pt>
                <c:pt idx="820">
                  <c:v>5.2631578947368224E-2</c:v>
                </c:pt>
                <c:pt idx="821">
                  <c:v>4.4407894736841987E-2</c:v>
                </c:pt>
                <c:pt idx="822">
                  <c:v>4.7697368421052155E-2</c:v>
                </c:pt>
                <c:pt idx="823">
                  <c:v>4.9342105263157875E-2</c:v>
                </c:pt>
                <c:pt idx="824">
                  <c:v>4.9342105263157875E-2</c:v>
                </c:pt>
                <c:pt idx="825">
                  <c:v>4.7697368421052155E-2</c:v>
                </c:pt>
                <c:pt idx="826">
                  <c:v>5.2631578947368224E-2</c:v>
                </c:pt>
                <c:pt idx="827">
                  <c:v>4.7697368421052155E-2</c:v>
                </c:pt>
                <c:pt idx="828">
                  <c:v>5.0986842105263497E-2</c:v>
                </c:pt>
                <c:pt idx="829">
                  <c:v>6.0855263157894503E-2</c:v>
                </c:pt>
                <c:pt idx="830">
                  <c:v>5.5921052631578601E-2</c:v>
                </c:pt>
                <c:pt idx="831">
                  <c:v>5.4276315789473895E-2</c:v>
                </c:pt>
                <c:pt idx="832">
                  <c:v>5.2631578947368224E-2</c:v>
                </c:pt>
                <c:pt idx="833">
                  <c:v>5.5921052631578601E-2</c:v>
                </c:pt>
                <c:pt idx="834">
                  <c:v>5.9210526315789803E-2</c:v>
                </c:pt>
                <c:pt idx="835">
                  <c:v>5.9210526315789803E-2</c:v>
                </c:pt>
                <c:pt idx="836">
                  <c:v>6.7434210526316304E-2</c:v>
                </c:pt>
                <c:pt idx="837">
                  <c:v>6.7434210526316304E-2</c:v>
                </c:pt>
                <c:pt idx="838">
                  <c:v>6.4144736842104894E-2</c:v>
                </c:pt>
                <c:pt idx="839">
                  <c:v>4.6052631578947546E-2</c:v>
                </c:pt>
                <c:pt idx="840">
                  <c:v>4.9342105263157875E-2</c:v>
                </c:pt>
                <c:pt idx="841">
                  <c:v>5.4276315789473895E-2</c:v>
                </c:pt>
                <c:pt idx="842">
                  <c:v>5.7565789473684202E-2</c:v>
                </c:pt>
                <c:pt idx="843">
                  <c:v>6.0855263157894503E-2</c:v>
                </c:pt>
                <c:pt idx="844">
                  <c:v>6.0855263157894503E-2</c:v>
                </c:pt>
                <c:pt idx="845">
                  <c:v>7.5657894736842493E-2</c:v>
                </c:pt>
                <c:pt idx="846">
                  <c:v>6.4144736842104894E-2</c:v>
                </c:pt>
                <c:pt idx="847">
                  <c:v>5.9210526315789803E-2</c:v>
                </c:pt>
                <c:pt idx="848">
                  <c:v>6.9078947368420907E-2</c:v>
                </c:pt>
                <c:pt idx="849">
                  <c:v>7.4013157894736906E-2</c:v>
                </c:pt>
                <c:pt idx="850">
                  <c:v>6.7434210526316304E-2</c:v>
                </c:pt>
                <c:pt idx="851">
                  <c:v>6.2500000000000194E-2</c:v>
                </c:pt>
                <c:pt idx="852">
                  <c:v>6.4144736842104894E-2</c:v>
                </c:pt>
                <c:pt idx="853">
                  <c:v>6.5789473684210509E-2</c:v>
                </c:pt>
                <c:pt idx="854">
                  <c:v>7.4013157894736906E-2</c:v>
                </c:pt>
                <c:pt idx="855">
                  <c:v>7.236842105263136E-2</c:v>
                </c:pt>
                <c:pt idx="856">
                  <c:v>6.7434210526316304E-2</c:v>
                </c:pt>
                <c:pt idx="857">
                  <c:v>7.4013157894736906E-2</c:v>
                </c:pt>
                <c:pt idx="858">
                  <c:v>6.9078947368420907E-2</c:v>
                </c:pt>
                <c:pt idx="859">
                  <c:v>7.0723684210526605E-2</c:v>
                </c:pt>
                <c:pt idx="860">
                  <c:v>7.236842105263136E-2</c:v>
                </c:pt>
                <c:pt idx="861">
                  <c:v>8.3881578947368807E-2</c:v>
                </c:pt>
                <c:pt idx="862">
                  <c:v>7.8947368421052766E-2</c:v>
                </c:pt>
                <c:pt idx="863">
                  <c:v>7.8947368421052766E-2</c:v>
                </c:pt>
                <c:pt idx="864">
                  <c:v>7.5657894736842493E-2</c:v>
                </c:pt>
                <c:pt idx="865">
                  <c:v>8.0592105263157507E-2</c:v>
                </c:pt>
                <c:pt idx="866">
                  <c:v>9.2105263157895204E-2</c:v>
                </c:pt>
                <c:pt idx="867">
                  <c:v>8.3881578947368807E-2</c:v>
                </c:pt>
                <c:pt idx="868">
                  <c:v>7.7302631578947345E-2</c:v>
                </c:pt>
                <c:pt idx="869">
                  <c:v>8.3881578947368807E-2</c:v>
                </c:pt>
                <c:pt idx="870">
                  <c:v>8.3881578947368807E-2</c:v>
                </c:pt>
                <c:pt idx="871">
                  <c:v>8.7171052631579093E-2</c:v>
                </c:pt>
                <c:pt idx="872">
                  <c:v>8.5526315789473756E-2</c:v>
                </c:pt>
                <c:pt idx="873">
                  <c:v>7.5657894736842493E-2</c:v>
                </c:pt>
                <c:pt idx="874">
                  <c:v>8.5526315789473756E-2</c:v>
                </c:pt>
                <c:pt idx="875">
                  <c:v>8.3881578947368807E-2</c:v>
                </c:pt>
                <c:pt idx="876">
                  <c:v>8.0592105263157507E-2</c:v>
                </c:pt>
                <c:pt idx="877">
                  <c:v>8.0592105263157507E-2</c:v>
                </c:pt>
                <c:pt idx="878">
                  <c:v>9.8684210526315805E-2</c:v>
                </c:pt>
                <c:pt idx="879">
                  <c:v>9.3749999999999972E-2</c:v>
                </c:pt>
                <c:pt idx="880">
                  <c:v>8.7171052631579093E-2</c:v>
                </c:pt>
                <c:pt idx="881">
                  <c:v>9.2105263157895204E-2</c:v>
                </c:pt>
                <c:pt idx="882">
                  <c:v>8.8815789473683848E-2</c:v>
                </c:pt>
                <c:pt idx="883">
                  <c:v>9.7039473684210148E-2</c:v>
                </c:pt>
                <c:pt idx="884">
                  <c:v>9.2105263157895204E-2</c:v>
                </c:pt>
                <c:pt idx="885">
                  <c:v>8.5526315789473756E-2</c:v>
                </c:pt>
                <c:pt idx="886">
                  <c:v>8.5526315789473756E-2</c:v>
                </c:pt>
                <c:pt idx="887">
                  <c:v>8.5526315789473756E-2</c:v>
                </c:pt>
                <c:pt idx="888">
                  <c:v>9.0460526315789547E-2</c:v>
                </c:pt>
                <c:pt idx="889">
                  <c:v>9.7039473684210148E-2</c:v>
                </c:pt>
                <c:pt idx="890">
                  <c:v>0.10197368421052599</c:v>
                </c:pt>
                <c:pt idx="891">
                  <c:v>9.7039473684210148E-2</c:v>
                </c:pt>
                <c:pt idx="892">
                  <c:v>9.8684210526315805E-2</c:v>
                </c:pt>
                <c:pt idx="893">
                  <c:v>0.105263157894736</c:v>
                </c:pt>
                <c:pt idx="894">
                  <c:v>9.8684210526315805E-2</c:v>
                </c:pt>
                <c:pt idx="895">
                  <c:v>9.0460526315789547E-2</c:v>
                </c:pt>
                <c:pt idx="896">
                  <c:v>9.2105263157895204E-2</c:v>
                </c:pt>
                <c:pt idx="897">
                  <c:v>9.5394736842105379E-2</c:v>
                </c:pt>
                <c:pt idx="898">
                  <c:v>9.7039473684210148E-2</c:v>
                </c:pt>
                <c:pt idx="899">
                  <c:v>0.10197368421052599</c:v>
                </c:pt>
                <c:pt idx="900">
                  <c:v>0.10361842105263207</c:v>
                </c:pt>
                <c:pt idx="901">
                  <c:v>9.7039473684210148E-2</c:v>
                </c:pt>
                <c:pt idx="902">
                  <c:v>0.10690789473684198</c:v>
                </c:pt>
                <c:pt idx="903">
                  <c:v>0.10855263157894807</c:v>
                </c:pt>
                <c:pt idx="904">
                  <c:v>0.100328947368421</c:v>
                </c:pt>
                <c:pt idx="905">
                  <c:v>0.105263157894736</c:v>
                </c:pt>
                <c:pt idx="906">
                  <c:v>0.10690789473684198</c:v>
                </c:pt>
                <c:pt idx="907">
                  <c:v>0.10690789473684198</c:v>
                </c:pt>
                <c:pt idx="908">
                  <c:v>0.110197368421052</c:v>
                </c:pt>
                <c:pt idx="909">
                  <c:v>0.10690789473684198</c:v>
                </c:pt>
                <c:pt idx="910">
                  <c:v>0.11184210526315802</c:v>
                </c:pt>
                <c:pt idx="911">
                  <c:v>0.110197368421052</c:v>
                </c:pt>
                <c:pt idx="912">
                  <c:v>0.11184210526315802</c:v>
                </c:pt>
                <c:pt idx="913">
                  <c:v>0.115131578947368</c:v>
                </c:pt>
                <c:pt idx="914">
                  <c:v>0.10855263157894807</c:v>
                </c:pt>
                <c:pt idx="915">
                  <c:v>0.115131578947368</c:v>
                </c:pt>
                <c:pt idx="916">
                  <c:v>0.110197368421052</c:v>
                </c:pt>
                <c:pt idx="917">
                  <c:v>0.110197368421052</c:v>
                </c:pt>
                <c:pt idx="918">
                  <c:v>0.11184210526315802</c:v>
                </c:pt>
                <c:pt idx="919">
                  <c:v>0.11842105263157911</c:v>
                </c:pt>
                <c:pt idx="920">
                  <c:v>0.10855263157894807</c:v>
                </c:pt>
                <c:pt idx="921">
                  <c:v>0.12006578947368421</c:v>
                </c:pt>
                <c:pt idx="922">
                  <c:v>0.11184210526315802</c:v>
                </c:pt>
                <c:pt idx="923">
                  <c:v>0.11842105263157911</c:v>
                </c:pt>
                <c:pt idx="924">
                  <c:v>0.115131578947368</c:v>
                </c:pt>
                <c:pt idx="925">
                  <c:v>0.1217105263157891</c:v>
                </c:pt>
                <c:pt idx="926">
                  <c:v>0.113486842105263</c:v>
                </c:pt>
                <c:pt idx="927">
                  <c:v>0.113486842105263</c:v>
                </c:pt>
                <c:pt idx="928">
                  <c:v>0.12664473684210517</c:v>
                </c:pt>
                <c:pt idx="929">
                  <c:v>0.125</c:v>
                </c:pt>
                <c:pt idx="930">
                  <c:v>0.125</c:v>
                </c:pt>
                <c:pt idx="931">
                  <c:v>0.12664473684210517</c:v>
                </c:pt>
                <c:pt idx="932">
                  <c:v>0.12664473684210517</c:v>
                </c:pt>
                <c:pt idx="933">
                  <c:v>0.13157894736842099</c:v>
                </c:pt>
                <c:pt idx="934">
                  <c:v>0.13651315789473714</c:v>
                </c:pt>
                <c:pt idx="935">
                  <c:v>0.13815789473684201</c:v>
                </c:pt>
                <c:pt idx="936">
                  <c:v>0.13815789473684201</c:v>
                </c:pt>
                <c:pt idx="937">
                  <c:v>0.14309210526315788</c:v>
                </c:pt>
                <c:pt idx="938">
                  <c:v>0.14309210526315788</c:v>
                </c:pt>
                <c:pt idx="939">
                  <c:v>0.13486842105263114</c:v>
                </c:pt>
                <c:pt idx="940">
                  <c:v>0.13157894736842099</c:v>
                </c:pt>
                <c:pt idx="941">
                  <c:v>0.13322368421052697</c:v>
                </c:pt>
                <c:pt idx="942">
                  <c:v>0.13815789473684201</c:v>
                </c:pt>
                <c:pt idx="943">
                  <c:v>0.13322368421052697</c:v>
                </c:pt>
                <c:pt idx="944">
                  <c:v>0.13815789473684201</c:v>
                </c:pt>
                <c:pt idx="945">
                  <c:v>0.13815789473684201</c:v>
                </c:pt>
                <c:pt idx="946">
                  <c:v>0.14802631578947417</c:v>
                </c:pt>
                <c:pt idx="947">
                  <c:v>0.15460526315789427</c:v>
                </c:pt>
                <c:pt idx="948">
                  <c:v>0.15789473684210631</c:v>
                </c:pt>
                <c:pt idx="949">
                  <c:v>0.15296052631578988</c:v>
                </c:pt>
                <c:pt idx="950">
                  <c:v>0.14473684210526327</c:v>
                </c:pt>
                <c:pt idx="951">
                  <c:v>0.15789473684210631</c:v>
                </c:pt>
                <c:pt idx="952">
                  <c:v>0.15625000000000014</c:v>
                </c:pt>
                <c:pt idx="953">
                  <c:v>0.15460526315789427</c:v>
                </c:pt>
                <c:pt idx="954">
                  <c:v>0.15131578947368399</c:v>
                </c:pt>
                <c:pt idx="955">
                  <c:v>0.15296052631578988</c:v>
                </c:pt>
                <c:pt idx="956">
                  <c:v>0.15460526315789427</c:v>
                </c:pt>
                <c:pt idx="957">
                  <c:v>0.15953947368421018</c:v>
                </c:pt>
                <c:pt idx="958">
                  <c:v>0.15296052631578988</c:v>
                </c:pt>
                <c:pt idx="959">
                  <c:v>0.15296052631578988</c:v>
                </c:pt>
                <c:pt idx="960">
                  <c:v>0.15296052631578988</c:v>
                </c:pt>
                <c:pt idx="961">
                  <c:v>0.15296052631578988</c:v>
                </c:pt>
                <c:pt idx="962">
                  <c:v>0.15131578947368399</c:v>
                </c:pt>
                <c:pt idx="963">
                  <c:v>0.15460526315789427</c:v>
                </c:pt>
                <c:pt idx="964">
                  <c:v>0.15953947368421018</c:v>
                </c:pt>
                <c:pt idx="965">
                  <c:v>0.15131578947368399</c:v>
                </c:pt>
                <c:pt idx="966">
                  <c:v>0.16282894736842099</c:v>
                </c:pt>
                <c:pt idx="967">
                  <c:v>0.17434210526315788</c:v>
                </c:pt>
                <c:pt idx="968">
                  <c:v>0.17434210526315788</c:v>
                </c:pt>
                <c:pt idx="969">
                  <c:v>0.16940789473684217</c:v>
                </c:pt>
                <c:pt idx="970">
                  <c:v>0.17598684210526327</c:v>
                </c:pt>
                <c:pt idx="971">
                  <c:v>0.177631578947369</c:v>
                </c:pt>
                <c:pt idx="972">
                  <c:v>0.19243421052631624</c:v>
                </c:pt>
                <c:pt idx="973">
                  <c:v>0.16940789473684217</c:v>
                </c:pt>
                <c:pt idx="974">
                  <c:v>0.18092105263157901</c:v>
                </c:pt>
                <c:pt idx="975">
                  <c:v>0.18256578947368499</c:v>
                </c:pt>
                <c:pt idx="976">
                  <c:v>0.18750000000000014</c:v>
                </c:pt>
                <c:pt idx="977">
                  <c:v>0.18914473684210531</c:v>
                </c:pt>
                <c:pt idx="978">
                  <c:v>0.19572368421052597</c:v>
                </c:pt>
                <c:pt idx="979">
                  <c:v>0.19572368421052597</c:v>
                </c:pt>
                <c:pt idx="980">
                  <c:v>0.18914473684210531</c:v>
                </c:pt>
                <c:pt idx="981">
                  <c:v>0.18421052631578888</c:v>
                </c:pt>
                <c:pt idx="982">
                  <c:v>0.19407894736842099</c:v>
                </c:pt>
                <c:pt idx="983">
                  <c:v>0.19407894736842099</c:v>
                </c:pt>
                <c:pt idx="984">
                  <c:v>0.19901315789473714</c:v>
                </c:pt>
                <c:pt idx="985">
                  <c:v>0.20230263157894801</c:v>
                </c:pt>
                <c:pt idx="986">
                  <c:v>0.20230263157894801</c:v>
                </c:pt>
                <c:pt idx="987">
                  <c:v>0.21546052631578988</c:v>
                </c:pt>
                <c:pt idx="988">
                  <c:v>0.20559210526315788</c:v>
                </c:pt>
                <c:pt idx="989">
                  <c:v>0.21875000000000014</c:v>
                </c:pt>
                <c:pt idx="990">
                  <c:v>0.21217105263157887</c:v>
                </c:pt>
                <c:pt idx="991">
                  <c:v>0.21217105263157887</c:v>
                </c:pt>
                <c:pt idx="992">
                  <c:v>0.21710526315789527</c:v>
                </c:pt>
                <c:pt idx="993">
                  <c:v>0.22697368421052597</c:v>
                </c:pt>
                <c:pt idx="994">
                  <c:v>0.23848684210526327</c:v>
                </c:pt>
                <c:pt idx="995">
                  <c:v>0.23026315789473714</c:v>
                </c:pt>
                <c:pt idx="996">
                  <c:v>0.23684210526315697</c:v>
                </c:pt>
                <c:pt idx="997">
                  <c:v>0.24342105263157901</c:v>
                </c:pt>
                <c:pt idx="998">
                  <c:v>0.23684210526315697</c:v>
                </c:pt>
                <c:pt idx="999">
                  <c:v>0.23684210526315697</c:v>
                </c:pt>
                <c:pt idx="1000">
                  <c:v>0.23355263157894701</c:v>
                </c:pt>
                <c:pt idx="1001">
                  <c:v>0.23848684210526327</c:v>
                </c:pt>
                <c:pt idx="1002">
                  <c:v>0.24671052631578888</c:v>
                </c:pt>
                <c:pt idx="1003">
                  <c:v>0.24835526315789527</c:v>
                </c:pt>
                <c:pt idx="1004">
                  <c:v>0.24835526315789527</c:v>
                </c:pt>
                <c:pt idx="1005">
                  <c:v>0.25328947368421034</c:v>
                </c:pt>
                <c:pt idx="1006">
                  <c:v>0.25493421052631565</c:v>
                </c:pt>
                <c:pt idx="1007">
                  <c:v>0.25657894736842141</c:v>
                </c:pt>
                <c:pt idx="1008">
                  <c:v>0.25657894736842141</c:v>
                </c:pt>
                <c:pt idx="1009">
                  <c:v>0.261513157894736</c:v>
                </c:pt>
                <c:pt idx="1010">
                  <c:v>0.26480263157894834</c:v>
                </c:pt>
                <c:pt idx="1011">
                  <c:v>0.26480263157894834</c:v>
                </c:pt>
                <c:pt idx="1012">
                  <c:v>0.26480263157894834</c:v>
                </c:pt>
                <c:pt idx="1013">
                  <c:v>0.26480263157894834</c:v>
                </c:pt>
                <c:pt idx="1014">
                  <c:v>0.2763157894736844</c:v>
                </c:pt>
                <c:pt idx="1015">
                  <c:v>0.28289473684210498</c:v>
                </c:pt>
                <c:pt idx="1016">
                  <c:v>0.27138157894736842</c:v>
                </c:pt>
                <c:pt idx="1017">
                  <c:v>0.27467105263157859</c:v>
                </c:pt>
                <c:pt idx="1018">
                  <c:v>0.269736842105263</c:v>
                </c:pt>
                <c:pt idx="1019">
                  <c:v>0.27302631578947462</c:v>
                </c:pt>
                <c:pt idx="1020">
                  <c:v>0.28289473684210498</c:v>
                </c:pt>
                <c:pt idx="1021">
                  <c:v>0.28125</c:v>
                </c:pt>
                <c:pt idx="1022">
                  <c:v>0.28289473684210498</c:v>
                </c:pt>
                <c:pt idx="1023">
                  <c:v>0.28947368421052727</c:v>
                </c:pt>
                <c:pt idx="1024">
                  <c:v>0.28947368421052727</c:v>
                </c:pt>
                <c:pt idx="1025">
                  <c:v>0.29605263157894735</c:v>
                </c:pt>
                <c:pt idx="1026">
                  <c:v>0.292763157894737</c:v>
                </c:pt>
                <c:pt idx="1027">
                  <c:v>0.29440789473684242</c:v>
                </c:pt>
                <c:pt idx="1028">
                  <c:v>0.28453947368421134</c:v>
                </c:pt>
                <c:pt idx="1029">
                  <c:v>0.28782894736842163</c:v>
                </c:pt>
                <c:pt idx="1030">
                  <c:v>0.30263157894736797</c:v>
                </c:pt>
                <c:pt idx="1031">
                  <c:v>0.3075657894736844</c:v>
                </c:pt>
                <c:pt idx="1032">
                  <c:v>0.30592105263157893</c:v>
                </c:pt>
                <c:pt idx="1033">
                  <c:v>0.30592105263157893</c:v>
                </c:pt>
                <c:pt idx="1034">
                  <c:v>0.3075657894736844</c:v>
                </c:pt>
                <c:pt idx="1035">
                  <c:v>0.30592105263157893</c:v>
                </c:pt>
                <c:pt idx="1036">
                  <c:v>0.3075657894736844</c:v>
                </c:pt>
                <c:pt idx="1037">
                  <c:v>0.31250000000000028</c:v>
                </c:pt>
                <c:pt idx="1038">
                  <c:v>0.31085526315789463</c:v>
                </c:pt>
                <c:pt idx="1039">
                  <c:v>0.31250000000000028</c:v>
                </c:pt>
                <c:pt idx="1040">
                  <c:v>0.31907894736842163</c:v>
                </c:pt>
                <c:pt idx="1041">
                  <c:v>0.31907894736842163</c:v>
                </c:pt>
                <c:pt idx="1042">
                  <c:v>0.32236842105263269</c:v>
                </c:pt>
                <c:pt idx="1043">
                  <c:v>0.33059210526315841</c:v>
                </c:pt>
                <c:pt idx="1044">
                  <c:v>0.32072368421052627</c:v>
                </c:pt>
                <c:pt idx="1045">
                  <c:v>0.32565789473684242</c:v>
                </c:pt>
                <c:pt idx="1046">
                  <c:v>0.33552631578947384</c:v>
                </c:pt>
                <c:pt idx="1047">
                  <c:v>0.33223684210526327</c:v>
                </c:pt>
                <c:pt idx="1048">
                  <c:v>0.34046052631578927</c:v>
                </c:pt>
                <c:pt idx="1049">
                  <c:v>0.34703947368421134</c:v>
                </c:pt>
                <c:pt idx="1050">
                  <c:v>0.355263157894737</c:v>
                </c:pt>
                <c:pt idx="1051">
                  <c:v>0.35197368421052627</c:v>
                </c:pt>
                <c:pt idx="1052">
                  <c:v>0.34539473684210498</c:v>
                </c:pt>
                <c:pt idx="1053">
                  <c:v>0.35197368421052627</c:v>
                </c:pt>
                <c:pt idx="1054">
                  <c:v>0.35690789473684242</c:v>
                </c:pt>
                <c:pt idx="1055">
                  <c:v>0.36513157894736797</c:v>
                </c:pt>
                <c:pt idx="1056">
                  <c:v>0.36348684210526355</c:v>
                </c:pt>
                <c:pt idx="1057">
                  <c:v>0.35855263157894834</c:v>
                </c:pt>
                <c:pt idx="1058">
                  <c:v>0.36184210526315841</c:v>
                </c:pt>
                <c:pt idx="1059">
                  <c:v>0.3700657894736844</c:v>
                </c:pt>
                <c:pt idx="1060">
                  <c:v>0.36677631578947462</c:v>
                </c:pt>
                <c:pt idx="1061">
                  <c:v>0.37828947368421062</c:v>
                </c:pt>
                <c:pt idx="1062">
                  <c:v>0.37664473684210498</c:v>
                </c:pt>
                <c:pt idx="1063">
                  <c:v>0.38157894736842163</c:v>
                </c:pt>
                <c:pt idx="1064">
                  <c:v>0.37500000000000028</c:v>
                </c:pt>
                <c:pt idx="1065">
                  <c:v>0.38815789473684242</c:v>
                </c:pt>
                <c:pt idx="1066">
                  <c:v>0.38322368421052627</c:v>
                </c:pt>
                <c:pt idx="1067">
                  <c:v>0.39309210526315741</c:v>
                </c:pt>
                <c:pt idx="1068">
                  <c:v>0.39638157894736958</c:v>
                </c:pt>
                <c:pt idx="1069">
                  <c:v>0.40460526315789541</c:v>
                </c:pt>
                <c:pt idx="1070">
                  <c:v>0.40460526315789541</c:v>
                </c:pt>
                <c:pt idx="1071">
                  <c:v>0.40296052631578927</c:v>
                </c:pt>
                <c:pt idx="1072">
                  <c:v>0.40953947368421034</c:v>
                </c:pt>
                <c:pt idx="1073">
                  <c:v>0.40460526315789541</c:v>
                </c:pt>
                <c:pt idx="1074">
                  <c:v>0.41282894736842163</c:v>
                </c:pt>
                <c:pt idx="1075">
                  <c:v>0.42598684210526355</c:v>
                </c:pt>
                <c:pt idx="1076">
                  <c:v>0.41611842105263247</c:v>
                </c:pt>
                <c:pt idx="1077">
                  <c:v>0.41611842105263247</c:v>
                </c:pt>
                <c:pt idx="1078">
                  <c:v>0.42598684210526355</c:v>
                </c:pt>
                <c:pt idx="1079">
                  <c:v>0.43750000000000028</c:v>
                </c:pt>
                <c:pt idx="1080">
                  <c:v>0.44736842105263147</c:v>
                </c:pt>
                <c:pt idx="1081">
                  <c:v>0.44572368421052699</c:v>
                </c:pt>
                <c:pt idx="1082">
                  <c:v>0.43750000000000028</c:v>
                </c:pt>
                <c:pt idx="1083">
                  <c:v>0.44736842105263147</c:v>
                </c:pt>
                <c:pt idx="1084">
                  <c:v>0.44572368421052699</c:v>
                </c:pt>
                <c:pt idx="1085">
                  <c:v>0.44243421052631465</c:v>
                </c:pt>
                <c:pt idx="1086">
                  <c:v>0.45230263157894735</c:v>
                </c:pt>
                <c:pt idx="1087">
                  <c:v>0.45230263157894735</c:v>
                </c:pt>
                <c:pt idx="1088">
                  <c:v>0.45065789473684198</c:v>
                </c:pt>
                <c:pt idx="1089">
                  <c:v>0.45559210526315802</c:v>
                </c:pt>
                <c:pt idx="1090">
                  <c:v>0.47039473684210598</c:v>
                </c:pt>
                <c:pt idx="1091">
                  <c:v>0.46217105263157859</c:v>
                </c:pt>
                <c:pt idx="1092">
                  <c:v>0.46546052631579027</c:v>
                </c:pt>
                <c:pt idx="1093">
                  <c:v>0.46217105263157859</c:v>
                </c:pt>
                <c:pt idx="1094">
                  <c:v>0.46217105263157859</c:v>
                </c:pt>
                <c:pt idx="1095">
                  <c:v>0.46710526315789441</c:v>
                </c:pt>
                <c:pt idx="1096">
                  <c:v>0.48519736842105299</c:v>
                </c:pt>
                <c:pt idx="1097">
                  <c:v>0.49342105263157893</c:v>
                </c:pt>
                <c:pt idx="1098">
                  <c:v>0.49177631578947362</c:v>
                </c:pt>
                <c:pt idx="1099">
                  <c:v>0.49177631578947362</c:v>
                </c:pt>
                <c:pt idx="1100">
                  <c:v>0.50493421052631604</c:v>
                </c:pt>
                <c:pt idx="1101">
                  <c:v>0.49671052631578927</c:v>
                </c:pt>
                <c:pt idx="1102">
                  <c:v>0.49671052631578927</c:v>
                </c:pt>
                <c:pt idx="1103">
                  <c:v>0.49342105263157893</c:v>
                </c:pt>
                <c:pt idx="1104">
                  <c:v>0.50493421052631604</c:v>
                </c:pt>
                <c:pt idx="1105">
                  <c:v>0.50822368421052599</c:v>
                </c:pt>
                <c:pt idx="1106">
                  <c:v>0.51151315789473617</c:v>
                </c:pt>
                <c:pt idx="1107">
                  <c:v>0.51151315789473617</c:v>
                </c:pt>
                <c:pt idx="1108">
                  <c:v>0.51809210526315796</c:v>
                </c:pt>
                <c:pt idx="1109">
                  <c:v>0.51809210526315796</c:v>
                </c:pt>
                <c:pt idx="1110">
                  <c:v>0.52302631578947401</c:v>
                </c:pt>
                <c:pt idx="1111">
                  <c:v>0.52631578947368396</c:v>
                </c:pt>
                <c:pt idx="1112">
                  <c:v>0.5296052631578958</c:v>
                </c:pt>
                <c:pt idx="1113">
                  <c:v>0.53453947368420995</c:v>
                </c:pt>
                <c:pt idx="1114">
                  <c:v>0.53453947368420995</c:v>
                </c:pt>
                <c:pt idx="1115">
                  <c:v>0.53947368421052599</c:v>
                </c:pt>
                <c:pt idx="1116">
                  <c:v>0.53782894736842168</c:v>
                </c:pt>
                <c:pt idx="1117">
                  <c:v>0.54769736842105299</c:v>
                </c:pt>
                <c:pt idx="1118">
                  <c:v>0.5509868421052625</c:v>
                </c:pt>
                <c:pt idx="1119">
                  <c:v>0.54769736842105299</c:v>
                </c:pt>
                <c:pt idx="1120">
                  <c:v>0.54934210526315697</c:v>
                </c:pt>
                <c:pt idx="1121">
                  <c:v>0.54769736842105299</c:v>
                </c:pt>
                <c:pt idx="1122">
                  <c:v>0.54605263157894701</c:v>
                </c:pt>
                <c:pt idx="1123">
                  <c:v>0.55921052631578905</c:v>
                </c:pt>
                <c:pt idx="1124">
                  <c:v>0.5608552631578958</c:v>
                </c:pt>
                <c:pt idx="1125">
                  <c:v>0.5723684210526313</c:v>
                </c:pt>
                <c:pt idx="1126">
                  <c:v>0.56414473684210553</c:v>
                </c:pt>
                <c:pt idx="1127">
                  <c:v>0.5723684210526313</c:v>
                </c:pt>
                <c:pt idx="1128">
                  <c:v>0.5723684210526313</c:v>
                </c:pt>
                <c:pt idx="1129">
                  <c:v>0.58223684210526216</c:v>
                </c:pt>
                <c:pt idx="1130">
                  <c:v>0.58552631578947356</c:v>
                </c:pt>
                <c:pt idx="1131">
                  <c:v>0.58223684210526216</c:v>
                </c:pt>
                <c:pt idx="1132">
                  <c:v>0.58388157894736725</c:v>
                </c:pt>
                <c:pt idx="1133">
                  <c:v>0.58717105263157998</c:v>
                </c:pt>
                <c:pt idx="1134">
                  <c:v>0.59539473684210498</c:v>
                </c:pt>
                <c:pt idx="1135">
                  <c:v>0.60197368421052755</c:v>
                </c:pt>
                <c:pt idx="1136">
                  <c:v>0.59868421052631504</c:v>
                </c:pt>
                <c:pt idx="1137">
                  <c:v>0.60855263157894701</c:v>
                </c:pt>
                <c:pt idx="1138">
                  <c:v>0.61019736842105299</c:v>
                </c:pt>
                <c:pt idx="1139">
                  <c:v>0.61019736842105299</c:v>
                </c:pt>
                <c:pt idx="1140">
                  <c:v>0.6134868421052625</c:v>
                </c:pt>
                <c:pt idx="1141">
                  <c:v>0.59703947368421095</c:v>
                </c:pt>
                <c:pt idx="1142">
                  <c:v>0.61184210526315852</c:v>
                </c:pt>
                <c:pt idx="1143">
                  <c:v>0.62006578947368451</c:v>
                </c:pt>
                <c:pt idx="1144">
                  <c:v>0.61842105263158054</c:v>
                </c:pt>
                <c:pt idx="1145">
                  <c:v>0.62500000000000056</c:v>
                </c:pt>
                <c:pt idx="1146">
                  <c:v>0.62664473684210686</c:v>
                </c:pt>
                <c:pt idx="1147">
                  <c:v>0.63486842105263197</c:v>
                </c:pt>
                <c:pt idx="1148">
                  <c:v>0.63815789473684204</c:v>
                </c:pt>
                <c:pt idx="1149">
                  <c:v>0.62664473684210686</c:v>
                </c:pt>
                <c:pt idx="1150">
                  <c:v>0.64473684210526305</c:v>
                </c:pt>
                <c:pt idx="1151">
                  <c:v>0.6365131578947365</c:v>
                </c:pt>
                <c:pt idx="1152">
                  <c:v>0.63815789473684204</c:v>
                </c:pt>
                <c:pt idx="1153">
                  <c:v>0.64638157894736858</c:v>
                </c:pt>
                <c:pt idx="1154">
                  <c:v>0.65296052631578982</c:v>
                </c:pt>
                <c:pt idx="1155">
                  <c:v>0.66282894736842224</c:v>
                </c:pt>
                <c:pt idx="1156">
                  <c:v>0.66611842105263097</c:v>
                </c:pt>
                <c:pt idx="1157">
                  <c:v>0.66447368421052655</c:v>
                </c:pt>
                <c:pt idx="1158">
                  <c:v>0.65953947368421184</c:v>
                </c:pt>
                <c:pt idx="1159">
                  <c:v>0.67434210526315852</c:v>
                </c:pt>
                <c:pt idx="1160">
                  <c:v>0.66940789473684204</c:v>
                </c:pt>
                <c:pt idx="1161">
                  <c:v>0.66776315789473695</c:v>
                </c:pt>
                <c:pt idx="1162">
                  <c:v>0.67434210526315852</c:v>
                </c:pt>
                <c:pt idx="1163">
                  <c:v>0.67763157894736803</c:v>
                </c:pt>
                <c:pt idx="1164">
                  <c:v>0.67927631578947456</c:v>
                </c:pt>
                <c:pt idx="1165">
                  <c:v>0.6875</c:v>
                </c:pt>
                <c:pt idx="1166">
                  <c:v>0.69078947368421084</c:v>
                </c:pt>
                <c:pt idx="1167">
                  <c:v>0.68914473684210553</c:v>
                </c:pt>
                <c:pt idx="1168">
                  <c:v>0.68421052631579005</c:v>
                </c:pt>
                <c:pt idx="1169">
                  <c:v>0.6875</c:v>
                </c:pt>
                <c:pt idx="1170">
                  <c:v>0.68421052631579005</c:v>
                </c:pt>
                <c:pt idx="1171">
                  <c:v>0.68914473684210553</c:v>
                </c:pt>
                <c:pt idx="1172">
                  <c:v>0.69407894736842168</c:v>
                </c:pt>
                <c:pt idx="1173">
                  <c:v>0.6990131578947365</c:v>
                </c:pt>
                <c:pt idx="1174">
                  <c:v>0.71052631578947301</c:v>
                </c:pt>
                <c:pt idx="1175">
                  <c:v>0.71217105263158054</c:v>
                </c:pt>
                <c:pt idx="1176">
                  <c:v>0.71052631578947301</c:v>
                </c:pt>
                <c:pt idx="1177">
                  <c:v>0.71875000000000056</c:v>
                </c:pt>
                <c:pt idx="1178">
                  <c:v>0.71381578947368451</c:v>
                </c:pt>
                <c:pt idx="1179">
                  <c:v>0.72532894736842168</c:v>
                </c:pt>
                <c:pt idx="1180">
                  <c:v>0.72532894736842168</c:v>
                </c:pt>
                <c:pt idx="1181">
                  <c:v>0.72203947368421084</c:v>
                </c:pt>
                <c:pt idx="1182">
                  <c:v>0.73190789473684204</c:v>
                </c:pt>
                <c:pt idx="1183">
                  <c:v>0.73190789473684204</c:v>
                </c:pt>
                <c:pt idx="1184">
                  <c:v>0.7384868421052625</c:v>
                </c:pt>
                <c:pt idx="1185">
                  <c:v>0.74013157894736759</c:v>
                </c:pt>
                <c:pt idx="1186">
                  <c:v>0.74013157894736759</c:v>
                </c:pt>
                <c:pt idx="1187">
                  <c:v>0.75000000000000056</c:v>
                </c:pt>
                <c:pt idx="1188">
                  <c:v>0.74671052631578982</c:v>
                </c:pt>
                <c:pt idx="1189">
                  <c:v>0.75328947368421184</c:v>
                </c:pt>
                <c:pt idx="1190">
                  <c:v>0.75164473684210587</c:v>
                </c:pt>
                <c:pt idx="1191">
                  <c:v>0.75328947368421184</c:v>
                </c:pt>
                <c:pt idx="1192">
                  <c:v>0.75822368421052755</c:v>
                </c:pt>
                <c:pt idx="1193">
                  <c:v>0.75328947368421184</c:v>
                </c:pt>
                <c:pt idx="1194">
                  <c:v>0.75000000000000056</c:v>
                </c:pt>
                <c:pt idx="1195">
                  <c:v>0.76315789473684204</c:v>
                </c:pt>
                <c:pt idx="1196">
                  <c:v>0.76809210526315852</c:v>
                </c:pt>
                <c:pt idx="1197">
                  <c:v>0.76809210526315852</c:v>
                </c:pt>
                <c:pt idx="1198">
                  <c:v>0.77796052631579082</c:v>
                </c:pt>
                <c:pt idx="1199">
                  <c:v>0.77960526315789525</c:v>
                </c:pt>
                <c:pt idx="1200">
                  <c:v>0.77631578947368451</c:v>
                </c:pt>
                <c:pt idx="1201">
                  <c:v>0.78289473684210653</c:v>
                </c:pt>
                <c:pt idx="1202">
                  <c:v>0.79605263157894701</c:v>
                </c:pt>
                <c:pt idx="1203">
                  <c:v>0.7927631578947365</c:v>
                </c:pt>
                <c:pt idx="1204">
                  <c:v>0.78947368421052599</c:v>
                </c:pt>
                <c:pt idx="1205">
                  <c:v>0.78947368421052599</c:v>
                </c:pt>
                <c:pt idx="1206">
                  <c:v>0.79440789473684159</c:v>
                </c:pt>
                <c:pt idx="1207">
                  <c:v>0.7911184210526313</c:v>
                </c:pt>
                <c:pt idx="1208">
                  <c:v>0.79440789473684159</c:v>
                </c:pt>
                <c:pt idx="1209">
                  <c:v>0.79769736842105199</c:v>
                </c:pt>
                <c:pt idx="1210">
                  <c:v>0.79769736842105199</c:v>
                </c:pt>
                <c:pt idx="1211">
                  <c:v>0.80592105263158054</c:v>
                </c:pt>
                <c:pt idx="1212">
                  <c:v>0.81743421052631604</c:v>
                </c:pt>
                <c:pt idx="1213">
                  <c:v>0.8108552631578958</c:v>
                </c:pt>
                <c:pt idx="1214">
                  <c:v>0.82072368421052655</c:v>
                </c:pt>
                <c:pt idx="1215">
                  <c:v>0.82072368421052655</c:v>
                </c:pt>
                <c:pt idx="1216">
                  <c:v>0.82894736842105199</c:v>
                </c:pt>
                <c:pt idx="1217">
                  <c:v>0.82894736842105199</c:v>
                </c:pt>
                <c:pt idx="1218">
                  <c:v>0.82730263157894801</c:v>
                </c:pt>
                <c:pt idx="1219">
                  <c:v>0.8322368421052625</c:v>
                </c:pt>
                <c:pt idx="1220">
                  <c:v>0.83059210526315796</c:v>
                </c:pt>
                <c:pt idx="1221">
                  <c:v>0.83717105263157954</c:v>
                </c:pt>
                <c:pt idx="1222">
                  <c:v>0.83388157894736759</c:v>
                </c:pt>
                <c:pt idx="1223">
                  <c:v>0.83717105263157954</c:v>
                </c:pt>
                <c:pt idx="1224">
                  <c:v>0.83059210526315796</c:v>
                </c:pt>
                <c:pt idx="1225">
                  <c:v>0.84375000000000056</c:v>
                </c:pt>
                <c:pt idx="1226">
                  <c:v>0.84868421052631682</c:v>
                </c:pt>
                <c:pt idx="1227">
                  <c:v>0.85855263157894701</c:v>
                </c:pt>
                <c:pt idx="1228">
                  <c:v>0.86019736842105299</c:v>
                </c:pt>
                <c:pt idx="1229">
                  <c:v>0.85690789473684204</c:v>
                </c:pt>
                <c:pt idx="1230">
                  <c:v>0.85197368421052655</c:v>
                </c:pt>
                <c:pt idx="1231">
                  <c:v>0.8634868421052625</c:v>
                </c:pt>
                <c:pt idx="1232">
                  <c:v>0.86184210526315752</c:v>
                </c:pt>
                <c:pt idx="1233">
                  <c:v>0.85855263157894701</c:v>
                </c:pt>
                <c:pt idx="1234">
                  <c:v>0.85855263157894701</c:v>
                </c:pt>
                <c:pt idx="1235">
                  <c:v>0.87828947368421084</c:v>
                </c:pt>
                <c:pt idx="1236">
                  <c:v>0.87828947368421084</c:v>
                </c:pt>
                <c:pt idx="1237">
                  <c:v>0.8848684210526313</c:v>
                </c:pt>
                <c:pt idx="1238">
                  <c:v>0.86842105263158054</c:v>
                </c:pt>
                <c:pt idx="1239">
                  <c:v>0.86842105263158054</c:v>
                </c:pt>
                <c:pt idx="1240">
                  <c:v>0.86184210526315752</c:v>
                </c:pt>
                <c:pt idx="1241">
                  <c:v>0.88157894736842102</c:v>
                </c:pt>
                <c:pt idx="1242">
                  <c:v>0.88651315789473517</c:v>
                </c:pt>
                <c:pt idx="1243">
                  <c:v>0.89144736842105143</c:v>
                </c:pt>
                <c:pt idx="1244">
                  <c:v>0.8848684210526313</c:v>
                </c:pt>
                <c:pt idx="1245">
                  <c:v>0.8848684210526313</c:v>
                </c:pt>
                <c:pt idx="1246">
                  <c:v>0.87993421052631682</c:v>
                </c:pt>
                <c:pt idx="1247">
                  <c:v>0.8848684210526313</c:v>
                </c:pt>
                <c:pt idx="1248">
                  <c:v>0.8848684210526313</c:v>
                </c:pt>
                <c:pt idx="1249">
                  <c:v>0.88980263157894801</c:v>
                </c:pt>
                <c:pt idx="1250">
                  <c:v>0.89802631578947401</c:v>
                </c:pt>
                <c:pt idx="1251">
                  <c:v>0.90789473684210553</c:v>
                </c:pt>
                <c:pt idx="1252">
                  <c:v>0.9046052631578958</c:v>
                </c:pt>
                <c:pt idx="1253">
                  <c:v>0.89638157894736725</c:v>
                </c:pt>
                <c:pt idx="1254">
                  <c:v>0.90953947368421095</c:v>
                </c:pt>
                <c:pt idx="1255">
                  <c:v>0.90296052631578905</c:v>
                </c:pt>
                <c:pt idx="1256">
                  <c:v>0.91118421052631504</c:v>
                </c:pt>
                <c:pt idx="1257">
                  <c:v>0.91611842105263031</c:v>
                </c:pt>
                <c:pt idx="1258">
                  <c:v>0.91611842105263031</c:v>
                </c:pt>
                <c:pt idx="1259">
                  <c:v>0.92269736842105299</c:v>
                </c:pt>
                <c:pt idx="1260">
                  <c:v>0.92927631578947401</c:v>
                </c:pt>
                <c:pt idx="1261">
                  <c:v>0.93092105263158054</c:v>
                </c:pt>
                <c:pt idx="1262">
                  <c:v>0.92434210526315796</c:v>
                </c:pt>
                <c:pt idx="1263">
                  <c:v>0.92269736842105299</c:v>
                </c:pt>
                <c:pt idx="1264">
                  <c:v>0.9259868421052625</c:v>
                </c:pt>
                <c:pt idx="1265">
                  <c:v>0.92269736842105299</c:v>
                </c:pt>
                <c:pt idx="1266">
                  <c:v>0.92105263157894701</c:v>
                </c:pt>
                <c:pt idx="1267">
                  <c:v>0.92434210526315796</c:v>
                </c:pt>
                <c:pt idx="1268">
                  <c:v>0.92763157894736759</c:v>
                </c:pt>
                <c:pt idx="1269">
                  <c:v>0.93421052631579005</c:v>
                </c:pt>
                <c:pt idx="1270">
                  <c:v>0.9358552631578948</c:v>
                </c:pt>
                <c:pt idx="1271">
                  <c:v>0.9375</c:v>
                </c:pt>
                <c:pt idx="1272">
                  <c:v>0.94572368421052655</c:v>
                </c:pt>
                <c:pt idx="1273">
                  <c:v>0.94243421052631604</c:v>
                </c:pt>
                <c:pt idx="1274">
                  <c:v>0.94078947368421084</c:v>
                </c:pt>
                <c:pt idx="1275">
                  <c:v>0.93421052631579005</c:v>
                </c:pt>
                <c:pt idx="1276">
                  <c:v>0.94243421052631604</c:v>
                </c:pt>
                <c:pt idx="1277">
                  <c:v>0.94407894736842168</c:v>
                </c:pt>
                <c:pt idx="1278">
                  <c:v>0.9375</c:v>
                </c:pt>
                <c:pt idx="1279">
                  <c:v>0.9375</c:v>
                </c:pt>
                <c:pt idx="1280">
                  <c:v>0.94078947368421084</c:v>
                </c:pt>
                <c:pt idx="1281">
                  <c:v>0.94407894736842168</c:v>
                </c:pt>
                <c:pt idx="1282">
                  <c:v>0.93256578947368396</c:v>
                </c:pt>
                <c:pt idx="1283">
                  <c:v>0.94078947368421084</c:v>
                </c:pt>
                <c:pt idx="1284">
                  <c:v>0.9358552631578948</c:v>
                </c:pt>
                <c:pt idx="1285">
                  <c:v>0.95065789473684204</c:v>
                </c:pt>
                <c:pt idx="1286">
                  <c:v>0.94407894736842168</c:v>
                </c:pt>
                <c:pt idx="1287">
                  <c:v>0.94407894736842168</c:v>
                </c:pt>
                <c:pt idx="1288">
                  <c:v>0.95065789473684204</c:v>
                </c:pt>
                <c:pt idx="1289">
                  <c:v>0.94407894736842168</c:v>
                </c:pt>
                <c:pt idx="1290">
                  <c:v>0.9490131578947365</c:v>
                </c:pt>
                <c:pt idx="1291">
                  <c:v>0.95065789473684204</c:v>
                </c:pt>
                <c:pt idx="1292">
                  <c:v>0.95065789473684204</c:v>
                </c:pt>
                <c:pt idx="1293">
                  <c:v>0.95394736842105199</c:v>
                </c:pt>
                <c:pt idx="1294">
                  <c:v>0.95065789473684204</c:v>
                </c:pt>
                <c:pt idx="1295">
                  <c:v>0.95559210526315796</c:v>
                </c:pt>
                <c:pt idx="1296">
                  <c:v>0.9490131578947365</c:v>
                </c:pt>
                <c:pt idx="1297">
                  <c:v>0.96217105263158054</c:v>
                </c:pt>
                <c:pt idx="1298">
                  <c:v>0.96217105263158054</c:v>
                </c:pt>
                <c:pt idx="1299">
                  <c:v>0.97203947368421184</c:v>
                </c:pt>
                <c:pt idx="1300">
                  <c:v>0.97039473684210553</c:v>
                </c:pt>
                <c:pt idx="1301">
                  <c:v>0.97532894736842168</c:v>
                </c:pt>
                <c:pt idx="1302">
                  <c:v>0.97532894736842168</c:v>
                </c:pt>
                <c:pt idx="1303">
                  <c:v>0.96381578947368451</c:v>
                </c:pt>
                <c:pt idx="1304">
                  <c:v>0.95888157894736858</c:v>
                </c:pt>
                <c:pt idx="1305">
                  <c:v>0.96217105263158054</c:v>
                </c:pt>
                <c:pt idx="1306">
                  <c:v>0.96874999999999956</c:v>
                </c:pt>
                <c:pt idx="1307">
                  <c:v>0.97203947368421184</c:v>
                </c:pt>
                <c:pt idx="1308">
                  <c:v>0.97368421052631582</c:v>
                </c:pt>
                <c:pt idx="1309">
                  <c:v>0.97368421052631582</c:v>
                </c:pt>
                <c:pt idx="1310">
                  <c:v>0.97368421052631582</c:v>
                </c:pt>
                <c:pt idx="1311">
                  <c:v>0.97039473684210553</c:v>
                </c:pt>
                <c:pt idx="1312">
                  <c:v>0.97203947368421184</c:v>
                </c:pt>
                <c:pt idx="1313">
                  <c:v>0.96381578947368451</c:v>
                </c:pt>
                <c:pt idx="1314">
                  <c:v>0.96874999999999956</c:v>
                </c:pt>
                <c:pt idx="1315">
                  <c:v>0.97697368421052655</c:v>
                </c:pt>
                <c:pt idx="1316">
                  <c:v>0.98355263157894657</c:v>
                </c:pt>
                <c:pt idx="1317">
                  <c:v>0.98684210526315796</c:v>
                </c:pt>
                <c:pt idx="1318">
                  <c:v>0.99013157894736725</c:v>
                </c:pt>
                <c:pt idx="1319">
                  <c:v>0.98190789473684159</c:v>
                </c:pt>
                <c:pt idx="1320">
                  <c:v>0.98848684210526216</c:v>
                </c:pt>
                <c:pt idx="1321">
                  <c:v>0.98848684210526216</c:v>
                </c:pt>
                <c:pt idx="1322">
                  <c:v>0.98519736842105143</c:v>
                </c:pt>
                <c:pt idx="1323">
                  <c:v>0.98026315789473617</c:v>
                </c:pt>
                <c:pt idx="1324">
                  <c:v>0.98684210526315796</c:v>
                </c:pt>
                <c:pt idx="1325">
                  <c:v>0.98519736842105143</c:v>
                </c:pt>
                <c:pt idx="1326">
                  <c:v>0.98355263157894657</c:v>
                </c:pt>
                <c:pt idx="1327">
                  <c:v>0.98190789473684159</c:v>
                </c:pt>
                <c:pt idx="1328">
                  <c:v>0.99013157894736725</c:v>
                </c:pt>
                <c:pt idx="1329">
                  <c:v>0.99342105263157898</c:v>
                </c:pt>
                <c:pt idx="1330">
                  <c:v>0.97861842105263097</c:v>
                </c:pt>
                <c:pt idx="1331">
                  <c:v>0.99013157894736725</c:v>
                </c:pt>
                <c:pt idx="1332">
                  <c:v>0.99013157894736725</c:v>
                </c:pt>
                <c:pt idx="1333">
                  <c:v>0.98684210526315796</c:v>
                </c:pt>
                <c:pt idx="1334">
                  <c:v>0.98190789473684159</c:v>
                </c:pt>
                <c:pt idx="1335">
                  <c:v>0.98684210526315796</c:v>
                </c:pt>
                <c:pt idx="1336">
                  <c:v>0.98848684210526216</c:v>
                </c:pt>
                <c:pt idx="1337">
                  <c:v>0.97861842105263097</c:v>
                </c:pt>
                <c:pt idx="1338">
                  <c:v>0.98026315789473617</c:v>
                </c:pt>
                <c:pt idx="1339">
                  <c:v>0.99506578947368396</c:v>
                </c:pt>
                <c:pt idx="1340">
                  <c:v>0.99177631578947401</c:v>
                </c:pt>
                <c:pt idx="1341">
                  <c:v>0.98190789473684159</c:v>
                </c:pt>
                <c:pt idx="1342">
                  <c:v>0.98519736842105143</c:v>
                </c:pt>
                <c:pt idx="1343">
                  <c:v>0.97368421052631582</c:v>
                </c:pt>
                <c:pt idx="1344">
                  <c:v>0.98026315789473617</c:v>
                </c:pt>
                <c:pt idx="1345">
                  <c:v>0.99013157894736725</c:v>
                </c:pt>
                <c:pt idx="1346">
                  <c:v>0.98519736842105143</c:v>
                </c:pt>
                <c:pt idx="1347">
                  <c:v>0.98519736842105143</c:v>
                </c:pt>
                <c:pt idx="1348">
                  <c:v>0.98684210526315796</c:v>
                </c:pt>
                <c:pt idx="1349">
                  <c:v>0.98848684210526216</c:v>
                </c:pt>
                <c:pt idx="1350">
                  <c:v>0.97697368421052655</c:v>
                </c:pt>
                <c:pt idx="1351">
                  <c:v>0.98848684210526216</c:v>
                </c:pt>
                <c:pt idx="1352">
                  <c:v>0.99506578947368396</c:v>
                </c:pt>
                <c:pt idx="1353">
                  <c:v>0.98684210526315796</c:v>
                </c:pt>
                <c:pt idx="1354">
                  <c:v>0.99013157894736725</c:v>
                </c:pt>
                <c:pt idx="1355">
                  <c:v>0.99671052631579005</c:v>
                </c:pt>
                <c:pt idx="1356">
                  <c:v>0.98519736842105143</c:v>
                </c:pt>
                <c:pt idx="1357">
                  <c:v>0.99013157894736725</c:v>
                </c:pt>
                <c:pt idx="1358">
                  <c:v>0.99506578947368396</c:v>
                </c:pt>
                <c:pt idx="1359">
                  <c:v>0.99835526315789402</c:v>
                </c:pt>
                <c:pt idx="1360">
                  <c:v>1</c:v>
                </c:pt>
                <c:pt idx="1361">
                  <c:v>0.99342105263157898</c:v>
                </c:pt>
                <c:pt idx="1362">
                  <c:v>0.98848684210526216</c:v>
                </c:pt>
                <c:pt idx="1363">
                  <c:v>0.98519736842105143</c:v>
                </c:pt>
                <c:pt idx="1364">
                  <c:v>0.99177631578947401</c:v>
                </c:pt>
                <c:pt idx="1365">
                  <c:v>0.99342105263157898</c:v>
                </c:pt>
                <c:pt idx="1366">
                  <c:v>0.98519736842105143</c:v>
                </c:pt>
                <c:pt idx="1367">
                  <c:v>0.98848684210526216</c:v>
                </c:pt>
                <c:pt idx="1368">
                  <c:v>0.98519736842105143</c:v>
                </c:pt>
                <c:pt idx="1369">
                  <c:v>0.98026315789473617</c:v>
                </c:pt>
                <c:pt idx="1370">
                  <c:v>0.98848684210526216</c:v>
                </c:pt>
                <c:pt idx="1371">
                  <c:v>0.97697368421052655</c:v>
                </c:pt>
                <c:pt idx="1372">
                  <c:v>0.97697368421052655</c:v>
                </c:pt>
                <c:pt idx="1373">
                  <c:v>0.97532894736842168</c:v>
                </c:pt>
                <c:pt idx="1374">
                  <c:v>0.98519736842105143</c:v>
                </c:pt>
                <c:pt idx="1375">
                  <c:v>0.98355263157894657</c:v>
                </c:pt>
                <c:pt idx="1376">
                  <c:v>0.97368421052631582</c:v>
                </c:pt>
                <c:pt idx="1377">
                  <c:v>0.99342105263157898</c:v>
                </c:pt>
                <c:pt idx="1378">
                  <c:v>0.98190789473684159</c:v>
                </c:pt>
                <c:pt idx="1379">
                  <c:v>0.98684210526315796</c:v>
                </c:pt>
                <c:pt idx="1380">
                  <c:v>0.99506578947368396</c:v>
                </c:pt>
                <c:pt idx="1381">
                  <c:v>0.99013157894736725</c:v>
                </c:pt>
                <c:pt idx="1382">
                  <c:v>0.97532894736842168</c:v>
                </c:pt>
                <c:pt idx="1383">
                  <c:v>0.99013157894736725</c:v>
                </c:pt>
                <c:pt idx="1384">
                  <c:v>0.98848684210526216</c:v>
                </c:pt>
                <c:pt idx="1385">
                  <c:v>0.98684210526315796</c:v>
                </c:pt>
                <c:pt idx="1386">
                  <c:v>0.98026315789473617</c:v>
                </c:pt>
                <c:pt idx="1387">
                  <c:v>0.98684210526315796</c:v>
                </c:pt>
                <c:pt idx="1388">
                  <c:v>0.98355263157894657</c:v>
                </c:pt>
                <c:pt idx="1389">
                  <c:v>0.97861842105263097</c:v>
                </c:pt>
                <c:pt idx="1390">
                  <c:v>0.97697368421052655</c:v>
                </c:pt>
                <c:pt idx="1391">
                  <c:v>0.97532894736842168</c:v>
                </c:pt>
                <c:pt idx="1392">
                  <c:v>0.98190789473684159</c:v>
                </c:pt>
                <c:pt idx="1393">
                  <c:v>0.98190789473684159</c:v>
                </c:pt>
                <c:pt idx="1394">
                  <c:v>0.99013157894736725</c:v>
                </c:pt>
                <c:pt idx="1395">
                  <c:v>0.99013157894736725</c:v>
                </c:pt>
                <c:pt idx="1396">
                  <c:v>0.98190789473684159</c:v>
                </c:pt>
                <c:pt idx="1397">
                  <c:v>0.97697368421052655</c:v>
                </c:pt>
                <c:pt idx="1398">
                  <c:v>0.97697368421052655</c:v>
                </c:pt>
                <c:pt idx="1399">
                  <c:v>0.97697368421052655</c:v>
                </c:pt>
                <c:pt idx="1400">
                  <c:v>0.99013157894736725</c:v>
                </c:pt>
                <c:pt idx="1401">
                  <c:v>0.99177631578947401</c:v>
                </c:pt>
                <c:pt idx="1402">
                  <c:v>0.97861842105263097</c:v>
                </c:pt>
                <c:pt idx="1403">
                  <c:v>0.97203947368421184</c:v>
                </c:pt>
                <c:pt idx="1404">
                  <c:v>0.97697368421052655</c:v>
                </c:pt>
                <c:pt idx="1405">
                  <c:v>0.97697368421052655</c:v>
                </c:pt>
                <c:pt idx="1406">
                  <c:v>0.97203947368421184</c:v>
                </c:pt>
                <c:pt idx="1407">
                  <c:v>0.97039473684210553</c:v>
                </c:pt>
                <c:pt idx="1408">
                  <c:v>0.97203947368421184</c:v>
                </c:pt>
                <c:pt idx="1409">
                  <c:v>0.96546052631578905</c:v>
                </c:pt>
                <c:pt idx="1410">
                  <c:v>0.97697368421052655</c:v>
                </c:pt>
                <c:pt idx="1411">
                  <c:v>0.9671052631578958</c:v>
                </c:pt>
                <c:pt idx="1412">
                  <c:v>0.9671052631578958</c:v>
                </c:pt>
                <c:pt idx="1413">
                  <c:v>0.96874999999999956</c:v>
                </c:pt>
                <c:pt idx="1414">
                  <c:v>0.9671052631578958</c:v>
                </c:pt>
                <c:pt idx="1415">
                  <c:v>0.9671052631578958</c:v>
                </c:pt>
                <c:pt idx="1416">
                  <c:v>0.96052631578947301</c:v>
                </c:pt>
                <c:pt idx="1417">
                  <c:v>0.96217105263158054</c:v>
                </c:pt>
                <c:pt idx="1418">
                  <c:v>0.96381578947368451</c:v>
                </c:pt>
                <c:pt idx="1419">
                  <c:v>0.96217105263158054</c:v>
                </c:pt>
                <c:pt idx="1420">
                  <c:v>0.97697368421052655</c:v>
                </c:pt>
                <c:pt idx="1421">
                  <c:v>0.97532894736842168</c:v>
                </c:pt>
                <c:pt idx="1422">
                  <c:v>0.96874999999999956</c:v>
                </c:pt>
                <c:pt idx="1423">
                  <c:v>0.97203947368421184</c:v>
                </c:pt>
                <c:pt idx="1424">
                  <c:v>0.97203947368421184</c:v>
                </c:pt>
                <c:pt idx="1425">
                  <c:v>0.97039473684210553</c:v>
                </c:pt>
                <c:pt idx="1426">
                  <c:v>0.95559210526315796</c:v>
                </c:pt>
                <c:pt idx="1427">
                  <c:v>0.95888157894736858</c:v>
                </c:pt>
                <c:pt idx="1428">
                  <c:v>0.96217105263158054</c:v>
                </c:pt>
                <c:pt idx="1429">
                  <c:v>0.96052631578947301</c:v>
                </c:pt>
                <c:pt idx="1430">
                  <c:v>0.9671052631578958</c:v>
                </c:pt>
                <c:pt idx="1431">
                  <c:v>0.9671052631578958</c:v>
                </c:pt>
                <c:pt idx="1432">
                  <c:v>0.96874999999999956</c:v>
                </c:pt>
                <c:pt idx="1433">
                  <c:v>0.95394736842105199</c:v>
                </c:pt>
                <c:pt idx="1434">
                  <c:v>0.96217105263158054</c:v>
                </c:pt>
                <c:pt idx="1435">
                  <c:v>0.96546052631578905</c:v>
                </c:pt>
                <c:pt idx="1436">
                  <c:v>0.9671052631578958</c:v>
                </c:pt>
                <c:pt idx="1437">
                  <c:v>0.97203947368421184</c:v>
                </c:pt>
                <c:pt idx="1438">
                  <c:v>0.97697368421052655</c:v>
                </c:pt>
                <c:pt idx="1439">
                  <c:v>0.96381578947368451</c:v>
                </c:pt>
                <c:pt idx="1440">
                  <c:v>0.95559210526315796</c:v>
                </c:pt>
                <c:pt idx="1441">
                  <c:v>0.96217105263158054</c:v>
                </c:pt>
                <c:pt idx="1442">
                  <c:v>0.96052631578947301</c:v>
                </c:pt>
                <c:pt idx="1443">
                  <c:v>0.9473684210526313</c:v>
                </c:pt>
                <c:pt idx="1444">
                  <c:v>0.95065789473684204</c:v>
                </c:pt>
                <c:pt idx="1445">
                  <c:v>0.95559210526315796</c:v>
                </c:pt>
                <c:pt idx="1446">
                  <c:v>0.95230263157894701</c:v>
                </c:pt>
                <c:pt idx="1447">
                  <c:v>0.96052631578947301</c:v>
                </c:pt>
                <c:pt idx="1448">
                  <c:v>0.96052631578947301</c:v>
                </c:pt>
                <c:pt idx="1449">
                  <c:v>0.94407894736842168</c:v>
                </c:pt>
                <c:pt idx="1450">
                  <c:v>0.94407894736842168</c:v>
                </c:pt>
                <c:pt idx="1451">
                  <c:v>0.95065789473684204</c:v>
                </c:pt>
                <c:pt idx="1452">
                  <c:v>0.94243421052631604</c:v>
                </c:pt>
                <c:pt idx="1453">
                  <c:v>0.9358552631578948</c:v>
                </c:pt>
                <c:pt idx="1454">
                  <c:v>0.9375</c:v>
                </c:pt>
                <c:pt idx="1455">
                  <c:v>0.9473684210526313</c:v>
                </c:pt>
                <c:pt idx="1456">
                  <c:v>0.9473684210526313</c:v>
                </c:pt>
                <c:pt idx="1457">
                  <c:v>0.94572368421052655</c:v>
                </c:pt>
                <c:pt idx="1458">
                  <c:v>0.9358552631578948</c:v>
                </c:pt>
                <c:pt idx="1459">
                  <c:v>0.95394736842105199</c:v>
                </c:pt>
                <c:pt idx="1460">
                  <c:v>0.94078947368421084</c:v>
                </c:pt>
                <c:pt idx="1461">
                  <c:v>0.93256578947368396</c:v>
                </c:pt>
                <c:pt idx="1462">
                  <c:v>0.92927631578947401</c:v>
                </c:pt>
                <c:pt idx="1463">
                  <c:v>0.93421052631579005</c:v>
                </c:pt>
                <c:pt idx="1464">
                  <c:v>0.9375</c:v>
                </c:pt>
                <c:pt idx="1465">
                  <c:v>0.9375</c:v>
                </c:pt>
                <c:pt idx="1466">
                  <c:v>0.93421052631579005</c:v>
                </c:pt>
                <c:pt idx="1467">
                  <c:v>0.93914473684210553</c:v>
                </c:pt>
                <c:pt idx="1468">
                  <c:v>0.94243421052631604</c:v>
                </c:pt>
                <c:pt idx="1469">
                  <c:v>0.93256578947368396</c:v>
                </c:pt>
                <c:pt idx="1470">
                  <c:v>0.93421052631579005</c:v>
                </c:pt>
                <c:pt idx="1471">
                  <c:v>0.93421052631579005</c:v>
                </c:pt>
                <c:pt idx="1472">
                  <c:v>0.93256578947368396</c:v>
                </c:pt>
                <c:pt idx="1473">
                  <c:v>0.92763157894736759</c:v>
                </c:pt>
                <c:pt idx="1474">
                  <c:v>0.93421052631579005</c:v>
                </c:pt>
                <c:pt idx="1475">
                  <c:v>0.93421052631579005</c:v>
                </c:pt>
                <c:pt idx="1476">
                  <c:v>0.9259868421052625</c:v>
                </c:pt>
                <c:pt idx="1477">
                  <c:v>0.93092105263158054</c:v>
                </c:pt>
                <c:pt idx="1478">
                  <c:v>0.92269736842105299</c:v>
                </c:pt>
                <c:pt idx="1479">
                  <c:v>0.92763157894736759</c:v>
                </c:pt>
                <c:pt idx="1480">
                  <c:v>0.93256578947368396</c:v>
                </c:pt>
                <c:pt idx="1481">
                  <c:v>0.9358552631578948</c:v>
                </c:pt>
                <c:pt idx="1482">
                  <c:v>0.92269736842105299</c:v>
                </c:pt>
                <c:pt idx="1483">
                  <c:v>0.92105263157894701</c:v>
                </c:pt>
                <c:pt idx="1484">
                  <c:v>0.92763157894736759</c:v>
                </c:pt>
                <c:pt idx="1485">
                  <c:v>0.9259868421052625</c:v>
                </c:pt>
                <c:pt idx="1486">
                  <c:v>0.92105263157894701</c:v>
                </c:pt>
                <c:pt idx="1487">
                  <c:v>0.9259868421052625</c:v>
                </c:pt>
                <c:pt idx="1488">
                  <c:v>0.92434210526315796</c:v>
                </c:pt>
                <c:pt idx="1489">
                  <c:v>0.9177631578947365</c:v>
                </c:pt>
                <c:pt idx="1490">
                  <c:v>0.90953947368421095</c:v>
                </c:pt>
                <c:pt idx="1491">
                  <c:v>0.91940789473684159</c:v>
                </c:pt>
                <c:pt idx="1492">
                  <c:v>0.91940789473684159</c:v>
                </c:pt>
                <c:pt idx="1493">
                  <c:v>0.91282894736842168</c:v>
                </c:pt>
                <c:pt idx="1494">
                  <c:v>0.9177631578947365</c:v>
                </c:pt>
                <c:pt idx="1495">
                  <c:v>0.91118421052631504</c:v>
                </c:pt>
                <c:pt idx="1496">
                  <c:v>0.91282894736842168</c:v>
                </c:pt>
                <c:pt idx="1497">
                  <c:v>0.90953947368421095</c:v>
                </c:pt>
                <c:pt idx="1498">
                  <c:v>0.89967105263158054</c:v>
                </c:pt>
                <c:pt idx="1499">
                  <c:v>0.91447368421052699</c:v>
                </c:pt>
                <c:pt idx="1500">
                  <c:v>0.9046052631578958</c:v>
                </c:pt>
                <c:pt idx="1501">
                  <c:v>0.90953947368421095</c:v>
                </c:pt>
                <c:pt idx="1502">
                  <c:v>0.90953947368421095</c:v>
                </c:pt>
                <c:pt idx="1503">
                  <c:v>0.80921052631578905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8357504"/>
        <c:axId val="128359040"/>
      </c:scatterChart>
      <c:valAx>
        <c:axId val="12835750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359040"/>
        <c:crosses val="autoZero"/>
        <c:crossBetween val="midCat"/>
      </c:valAx>
      <c:valAx>
        <c:axId val="128359040"/>
        <c:scaling>
          <c:orientation val="minMax"/>
          <c:max val="1.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357504"/>
        <c:crosses val="autoZero"/>
        <c:crossBetween val="midCat"/>
      </c:valAx>
      <c:spPr>
        <a:solidFill>
          <a:schemeClr val="bg1"/>
        </a:solidFill>
        <a:ln w="25400">
          <a:solidFill>
            <a:srgbClr val="FF0000"/>
          </a:solidFill>
        </a:ln>
        <a:effectLst/>
      </c:spPr>
    </c:plotArea>
    <c:plotVisOnly val="1"/>
    <c:dispBlanksAs val="gap"/>
    <c:showDLblsOverMax val="0"/>
  </c:chart>
  <c:spPr>
    <a:solidFill>
      <a:srgbClr val="FF99CC"/>
    </a:solidFill>
    <a:ln w="31750" cap="flat" cmpd="sng" algn="ctr">
      <a:solidFill>
        <a:srgbClr val="FF0000"/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yVal>
            <c:numRef>
              <c:f>גיליון1!$J$4:$J$1507</c:f>
              <c:numCache>
                <c:formatCode>General</c:formatCode>
                <c:ptCount val="1504"/>
                <c:pt idx="4">
                  <c:v>0.73701298701298557</c:v>
                </c:pt>
                <c:pt idx="5">
                  <c:v>0.71753246753246658</c:v>
                </c:pt>
                <c:pt idx="6">
                  <c:v>0.75974025974026005</c:v>
                </c:pt>
                <c:pt idx="7">
                  <c:v>0.75000000000000056</c:v>
                </c:pt>
                <c:pt idx="8">
                  <c:v>0.75324675324675305</c:v>
                </c:pt>
                <c:pt idx="9">
                  <c:v>0.76298701298701355</c:v>
                </c:pt>
                <c:pt idx="10">
                  <c:v>0.75649350649350811</c:v>
                </c:pt>
                <c:pt idx="11">
                  <c:v>0.75000000000000056</c:v>
                </c:pt>
                <c:pt idx="12">
                  <c:v>0.74025974025973995</c:v>
                </c:pt>
                <c:pt idx="13">
                  <c:v>0.74350649350649356</c:v>
                </c:pt>
                <c:pt idx="14">
                  <c:v>0.76298701298701355</c:v>
                </c:pt>
                <c:pt idx="15">
                  <c:v>0.75974025974026005</c:v>
                </c:pt>
                <c:pt idx="16">
                  <c:v>0.75000000000000056</c:v>
                </c:pt>
                <c:pt idx="17">
                  <c:v>0.77597402597402654</c:v>
                </c:pt>
                <c:pt idx="18">
                  <c:v>0.74675324675324695</c:v>
                </c:pt>
                <c:pt idx="19">
                  <c:v>0.74025974025973995</c:v>
                </c:pt>
                <c:pt idx="20">
                  <c:v>0.74350649350649356</c:v>
                </c:pt>
                <c:pt idx="21">
                  <c:v>0.77272727272727382</c:v>
                </c:pt>
                <c:pt idx="22">
                  <c:v>0.77597402597402654</c:v>
                </c:pt>
                <c:pt idx="23">
                  <c:v>0.76623376623376604</c:v>
                </c:pt>
                <c:pt idx="24">
                  <c:v>0.78246753246753198</c:v>
                </c:pt>
                <c:pt idx="25">
                  <c:v>0.79545454545454497</c:v>
                </c:pt>
                <c:pt idx="26">
                  <c:v>0.79870129870129802</c:v>
                </c:pt>
                <c:pt idx="27">
                  <c:v>0.79220779220779203</c:v>
                </c:pt>
                <c:pt idx="28">
                  <c:v>0.74350649350649356</c:v>
                </c:pt>
                <c:pt idx="29">
                  <c:v>0.75974025974026005</c:v>
                </c:pt>
                <c:pt idx="30">
                  <c:v>0.77922077922077981</c:v>
                </c:pt>
                <c:pt idx="31">
                  <c:v>0.75324675324675305</c:v>
                </c:pt>
                <c:pt idx="32">
                  <c:v>0.76298701298701355</c:v>
                </c:pt>
                <c:pt idx="33">
                  <c:v>0.75649350649350811</c:v>
                </c:pt>
                <c:pt idx="34">
                  <c:v>0.76948051948051954</c:v>
                </c:pt>
                <c:pt idx="35">
                  <c:v>0.76948051948051954</c:v>
                </c:pt>
                <c:pt idx="36">
                  <c:v>0.77272727272727382</c:v>
                </c:pt>
                <c:pt idx="37">
                  <c:v>0.79545454545454497</c:v>
                </c:pt>
                <c:pt idx="38">
                  <c:v>0.76298701298701355</c:v>
                </c:pt>
                <c:pt idx="39">
                  <c:v>0.76623376623376604</c:v>
                </c:pt>
                <c:pt idx="40">
                  <c:v>0.80194805194805152</c:v>
                </c:pt>
                <c:pt idx="41">
                  <c:v>0.82467532467532556</c:v>
                </c:pt>
                <c:pt idx="42">
                  <c:v>0.80194805194805152</c:v>
                </c:pt>
                <c:pt idx="43">
                  <c:v>0.80194805194805152</c:v>
                </c:pt>
                <c:pt idx="44">
                  <c:v>0.78896103896103897</c:v>
                </c:pt>
                <c:pt idx="45">
                  <c:v>0.79220779220779203</c:v>
                </c:pt>
                <c:pt idx="46">
                  <c:v>0.78246753246753198</c:v>
                </c:pt>
                <c:pt idx="47">
                  <c:v>0.78571428571428459</c:v>
                </c:pt>
                <c:pt idx="48">
                  <c:v>0.77597402597402654</c:v>
                </c:pt>
                <c:pt idx="49">
                  <c:v>0.75974025974026005</c:v>
                </c:pt>
                <c:pt idx="50">
                  <c:v>0.77597402597402654</c:v>
                </c:pt>
                <c:pt idx="51">
                  <c:v>0.77597402597402654</c:v>
                </c:pt>
                <c:pt idx="52">
                  <c:v>0.76948051948051954</c:v>
                </c:pt>
                <c:pt idx="53">
                  <c:v>0.78571428571428459</c:v>
                </c:pt>
                <c:pt idx="54">
                  <c:v>0.78896103896103897</c:v>
                </c:pt>
                <c:pt idx="55">
                  <c:v>0.78571428571428459</c:v>
                </c:pt>
                <c:pt idx="56">
                  <c:v>0.79870129870129802</c:v>
                </c:pt>
                <c:pt idx="57">
                  <c:v>0.79545454545454497</c:v>
                </c:pt>
                <c:pt idx="58">
                  <c:v>0.78246753246753198</c:v>
                </c:pt>
                <c:pt idx="59">
                  <c:v>0.79545454545454497</c:v>
                </c:pt>
                <c:pt idx="60">
                  <c:v>0.79870129870129802</c:v>
                </c:pt>
                <c:pt idx="61">
                  <c:v>0.80194805194805152</c:v>
                </c:pt>
                <c:pt idx="62">
                  <c:v>0.76948051948051954</c:v>
                </c:pt>
                <c:pt idx="63">
                  <c:v>0.75649350649350811</c:v>
                </c:pt>
                <c:pt idx="64">
                  <c:v>0.78896103896103897</c:v>
                </c:pt>
                <c:pt idx="65">
                  <c:v>0.78246753246753198</c:v>
                </c:pt>
                <c:pt idx="66">
                  <c:v>0.76948051948051954</c:v>
                </c:pt>
                <c:pt idx="67">
                  <c:v>0.79220779220779203</c:v>
                </c:pt>
                <c:pt idx="68">
                  <c:v>0.78571428571428459</c:v>
                </c:pt>
                <c:pt idx="69">
                  <c:v>0.80194805194805152</c:v>
                </c:pt>
                <c:pt idx="70">
                  <c:v>0.81818181818181857</c:v>
                </c:pt>
                <c:pt idx="71">
                  <c:v>0.79220779220779203</c:v>
                </c:pt>
                <c:pt idx="72">
                  <c:v>0.78246753246753198</c:v>
                </c:pt>
                <c:pt idx="73">
                  <c:v>0.76623376623376604</c:v>
                </c:pt>
                <c:pt idx="74">
                  <c:v>0.77597402597402654</c:v>
                </c:pt>
                <c:pt idx="75">
                  <c:v>0.78896103896103897</c:v>
                </c:pt>
                <c:pt idx="76">
                  <c:v>0.79870129870129802</c:v>
                </c:pt>
                <c:pt idx="77">
                  <c:v>0.77272727272727382</c:v>
                </c:pt>
                <c:pt idx="78">
                  <c:v>0.78896103896103897</c:v>
                </c:pt>
                <c:pt idx="79">
                  <c:v>0.77922077922077981</c:v>
                </c:pt>
                <c:pt idx="80">
                  <c:v>0.79870129870129802</c:v>
                </c:pt>
                <c:pt idx="81">
                  <c:v>0.77922077922077981</c:v>
                </c:pt>
                <c:pt idx="82">
                  <c:v>0.80194805194805152</c:v>
                </c:pt>
                <c:pt idx="83">
                  <c:v>0.78571428571428459</c:v>
                </c:pt>
                <c:pt idx="84">
                  <c:v>0.81168831168831168</c:v>
                </c:pt>
                <c:pt idx="85">
                  <c:v>0.79545454545454497</c:v>
                </c:pt>
                <c:pt idx="86">
                  <c:v>0.78896103896103897</c:v>
                </c:pt>
                <c:pt idx="87">
                  <c:v>0.78246753246753198</c:v>
                </c:pt>
                <c:pt idx="88">
                  <c:v>0.79870129870129802</c:v>
                </c:pt>
                <c:pt idx="89">
                  <c:v>0.76948051948051954</c:v>
                </c:pt>
                <c:pt idx="90">
                  <c:v>0.77597402597402654</c:v>
                </c:pt>
                <c:pt idx="91">
                  <c:v>0.79545454545454497</c:v>
                </c:pt>
                <c:pt idx="92">
                  <c:v>0.81168831168831168</c:v>
                </c:pt>
                <c:pt idx="93">
                  <c:v>0.81493506493506396</c:v>
                </c:pt>
                <c:pt idx="94">
                  <c:v>0.79870129870129802</c:v>
                </c:pt>
                <c:pt idx="95">
                  <c:v>0.81168831168831168</c:v>
                </c:pt>
                <c:pt idx="96">
                  <c:v>0.80194805194805152</c:v>
                </c:pt>
                <c:pt idx="97">
                  <c:v>0.76623376623376604</c:v>
                </c:pt>
                <c:pt idx="98">
                  <c:v>0.79220779220779203</c:v>
                </c:pt>
                <c:pt idx="99">
                  <c:v>0.78571428571428459</c:v>
                </c:pt>
                <c:pt idx="100">
                  <c:v>0.79545454545454497</c:v>
                </c:pt>
                <c:pt idx="101">
                  <c:v>0.78896103896103897</c:v>
                </c:pt>
                <c:pt idx="102">
                  <c:v>0.80519480519480569</c:v>
                </c:pt>
                <c:pt idx="103">
                  <c:v>0.79545454545454497</c:v>
                </c:pt>
                <c:pt idx="104">
                  <c:v>0.80844155844155852</c:v>
                </c:pt>
                <c:pt idx="105">
                  <c:v>0.80194805194805152</c:v>
                </c:pt>
                <c:pt idx="106">
                  <c:v>0.81493506493506396</c:v>
                </c:pt>
                <c:pt idx="107">
                  <c:v>0.79220779220779203</c:v>
                </c:pt>
                <c:pt idx="108">
                  <c:v>0.79220779220779203</c:v>
                </c:pt>
                <c:pt idx="109">
                  <c:v>0.79220779220779203</c:v>
                </c:pt>
                <c:pt idx="110">
                  <c:v>0.79545454545454497</c:v>
                </c:pt>
                <c:pt idx="111">
                  <c:v>0.79545454545454497</c:v>
                </c:pt>
                <c:pt idx="112">
                  <c:v>0.79870129870129802</c:v>
                </c:pt>
                <c:pt idx="113">
                  <c:v>0.79545454545454497</c:v>
                </c:pt>
                <c:pt idx="114">
                  <c:v>0.77597402597402654</c:v>
                </c:pt>
                <c:pt idx="115">
                  <c:v>0.76948051948051954</c:v>
                </c:pt>
                <c:pt idx="116">
                  <c:v>0.77272727272727382</c:v>
                </c:pt>
                <c:pt idx="117">
                  <c:v>0.77272727272727382</c:v>
                </c:pt>
                <c:pt idx="118">
                  <c:v>0.76623376623376604</c:v>
                </c:pt>
                <c:pt idx="119">
                  <c:v>0.79545454545454497</c:v>
                </c:pt>
                <c:pt idx="120">
                  <c:v>0.76623376623376604</c:v>
                </c:pt>
                <c:pt idx="121">
                  <c:v>0.78246753246753198</c:v>
                </c:pt>
                <c:pt idx="122">
                  <c:v>0.74675324675324695</c:v>
                </c:pt>
                <c:pt idx="123">
                  <c:v>0.76623376623376604</c:v>
                </c:pt>
                <c:pt idx="124">
                  <c:v>0.76623376623376604</c:v>
                </c:pt>
                <c:pt idx="125">
                  <c:v>0.77597402597402654</c:v>
                </c:pt>
                <c:pt idx="126">
                  <c:v>0.76948051948051954</c:v>
                </c:pt>
                <c:pt idx="127">
                  <c:v>0.77922077922077981</c:v>
                </c:pt>
                <c:pt idx="128">
                  <c:v>0.77922077922077981</c:v>
                </c:pt>
                <c:pt idx="129">
                  <c:v>0.80844155844155852</c:v>
                </c:pt>
                <c:pt idx="130">
                  <c:v>0.83116883116883156</c:v>
                </c:pt>
                <c:pt idx="131">
                  <c:v>0.79545454545454497</c:v>
                </c:pt>
                <c:pt idx="132">
                  <c:v>0.79220779220779203</c:v>
                </c:pt>
                <c:pt idx="133">
                  <c:v>0.82467532467532556</c:v>
                </c:pt>
                <c:pt idx="134">
                  <c:v>0.80194805194805152</c:v>
                </c:pt>
                <c:pt idx="135">
                  <c:v>0.75974025974026005</c:v>
                </c:pt>
                <c:pt idx="136">
                  <c:v>0.76948051948051954</c:v>
                </c:pt>
                <c:pt idx="137">
                  <c:v>0.76948051948051954</c:v>
                </c:pt>
                <c:pt idx="138">
                  <c:v>0.79220779220779203</c:v>
                </c:pt>
                <c:pt idx="139">
                  <c:v>0.77922077922077981</c:v>
                </c:pt>
                <c:pt idx="140">
                  <c:v>0.78246753246753198</c:v>
                </c:pt>
                <c:pt idx="141">
                  <c:v>0.78246753246753198</c:v>
                </c:pt>
                <c:pt idx="142">
                  <c:v>0.78571428571428459</c:v>
                </c:pt>
                <c:pt idx="143">
                  <c:v>0.78246753246753198</c:v>
                </c:pt>
                <c:pt idx="144">
                  <c:v>0.77922077922077981</c:v>
                </c:pt>
                <c:pt idx="145">
                  <c:v>0.77922077922077981</c:v>
                </c:pt>
                <c:pt idx="146">
                  <c:v>0.80194805194805152</c:v>
                </c:pt>
                <c:pt idx="147">
                  <c:v>0.77922077922077981</c:v>
                </c:pt>
                <c:pt idx="148">
                  <c:v>0.77597402597402654</c:v>
                </c:pt>
                <c:pt idx="149">
                  <c:v>0.77597402597402654</c:v>
                </c:pt>
                <c:pt idx="150">
                  <c:v>0.78246753246753198</c:v>
                </c:pt>
                <c:pt idx="151">
                  <c:v>0.77597402597402654</c:v>
                </c:pt>
                <c:pt idx="152">
                  <c:v>0.76948051948051954</c:v>
                </c:pt>
                <c:pt idx="153">
                  <c:v>0.76623376623376604</c:v>
                </c:pt>
                <c:pt idx="154">
                  <c:v>0.76298701298701355</c:v>
                </c:pt>
                <c:pt idx="155">
                  <c:v>0.76298701298701355</c:v>
                </c:pt>
                <c:pt idx="156">
                  <c:v>0.77597402597402654</c:v>
                </c:pt>
                <c:pt idx="157">
                  <c:v>0.77922077922077981</c:v>
                </c:pt>
                <c:pt idx="158">
                  <c:v>0.76623376623376604</c:v>
                </c:pt>
                <c:pt idx="159">
                  <c:v>0.76948051948051954</c:v>
                </c:pt>
                <c:pt idx="160">
                  <c:v>0.78571428571428459</c:v>
                </c:pt>
                <c:pt idx="161">
                  <c:v>0.77272727272727382</c:v>
                </c:pt>
                <c:pt idx="162">
                  <c:v>0.77922077922077981</c:v>
                </c:pt>
                <c:pt idx="163">
                  <c:v>0.79220779220779203</c:v>
                </c:pt>
                <c:pt idx="164">
                  <c:v>0.76298701298701355</c:v>
                </c:pt>
                <c:pt idx="165">
                  <c:v>0.76298701298701355</c:v>
                </c:pt>
                <c:pt idx="166">
                  <c:v>0.79220779220779203</c:v>
                </c:pt>
                <c:pt idx="167">
                  <c:v>0.77597402597402654</c:v>
                </c:pt>
                <c:pt idx="168">
                  <c:v>0.77272727272727382</c:v>
                </c:pt>
                <c:pt idx="169">
                  <c:v>0.75000000000000056</c:v>
                </c:pt>
                <c:pt idx="170">
                  <c:v>0.77272727272727382</c:v>
                </c:pt>
                <c:pt idx="171">
                  <c:v>0.76623376623376604</c:v>
                </c:pt>
                <c:pt idx="172">
                  <c:v>0.76298701298701355</c:v>
                </c:pt>
                <c:pt idx="173">
                  <c:v>0.76298701298701355</c:v>
                </c:pt>
                <c:pt idx="174">
                  <c:v>0.75324675324675305</c:v>
                </c:pt>
                <c:pt idx="175">
                  <c:v>0.74350649350649356</c:v>
                </c:pt>
                <c:pt idx="176">
                  <c:v>0.73701298701298557</c:v>
                </c:pt>
                <c:pt idx="177">
                  <c:v>0.75649350649350811</c:v>
                </c:pt>
                <c:pt idx="178">
                  <c:v>0.76623376623376604</c:v>
                </c:pt>
                <c:pt idx="179">
                  <c:v>0.75974025974026005</c:v>
                </c:pt>
                <c:pt idx="180">
                  <c:v>0.74675324675324695</c:v>
                </c:pt>
                <c:pt idx="181">
                  <c:v>0.75000000000000056</c:v>
                </c:pt>
                <c:pt idx="182">
                  <c:v>0.75000000000000056</c:v>
                </c:pt>
                <c:pt idx="183">
                  <c:v>0.75324675324675305</c:v>
                </c:pt>
                <c:pt idx="184">
                  <c:v>0.75974025974026005</c:v>
                </c:pt>
                <c:pt idx="185">
                  <c:v>0.76298701298701355</c:v>
                </c:pt>
                <c:pt idx="186">
                  <c:v>0.76298701298701355</c:v>
                </c:pt>
                <c:pt idx="187">
                  <c:v>0.76298701298701355</c:v>
                </c:pt>
                <c:pt idx="188">
                  <c:v>0.74025974025973995</c:v>
                </c:pt>
                <c:pt idx="189">
                  <c:v>0.74675324675324695</c:v>
                </c:pt>
                <c:pt idx="190">
                  <c:v>0.72727272727272696</c:v>
                </c:pt>
                <c:pt idx="191">
                  <c:v>0.72077922077922052</c:v>
                </c:pt>
                <c:pt idx="192">
                  <c:v>0.72077922077922052</c:v>
                </c:pt>
                <c:pt idx="193">
                  <c:v>0.73051948051948068</c:v>
                </c:pt>
                <c:pt idx="194">
                  <c:v>0.75324675324675305</c:v>
                </c:pt>
                <c:pt idx="195">
                  <c:v>0.74025974025973995</c:v>
                </c:pt>
                <c:pt idx="196">
                  <c:v>0.75649350649350811</c:v>
                </c:pt>
                <c:pt idx="197">
                  <c:v>0.74675324675324695</c:v>
                </c:pt>
                <c:pt idx="198">
                  <c:v>0.76298701298701355</c:v>
                </c:pt>
                <c:pt idx="199">
                  <c:v>0.75324675324675305</c:v>
                </c:pt>
                <c:pt idx="200">
                  <c:v>0.73051948051948068</c:v>
                </c:pt>
                <c:pt idx="201">
                  <c:v>0.74350649350649356</c:v>
                </c:pt>
                <c:pt idx="202">
                  <c:v>0.75324675324675305</c:v>
                </c:pt>
                <c:pt idx="203">
                  <c:v>0.76948051948051954</c:v>
                </c:pt>
                <c:pt idx="204">
                  <c:v>0.75000000000000056</c:v>
                </c:pt>
                <c:pt idx="205">
                  <c:v>0.75000000000000056</c:v>
                </c:pt>
                <c:pt idx="206">
                  <c:v>0.73376623376623296</c:v>
                </c:pt>
                <c:pt idx="207">
                  <c:v>0.74025974025973995</c:v>
                </c:pt>
                <c:pt idx="208">
                  <c:v>0.73051948051948068</c:v>
                </c:pt>
                <c:pt idx="209">
                  <c:v>0.74675324675324695</c:v>
                </c:pt>
                <c:pt idx="210">
                  <c:v>0.72402597402597468</c:v>
                </c:pt>
                <c:pt idx="211">
                  <c:v>0.75324675324675305</c:v>
                </c:pt>
                <c:pt idx="212">
                  <c:v>0.75974025974026005</c:v>
                </c:pt>
                <c:pt idx="213">
                  <c:v>0.75324675324675305</c:v>
                </c:pt>
                <c:pt idx="214">
                  <c:v>0.75000000000000056</c:v>
                </c:pt>
                <c:pt idx="215">
                  <c:v>0.75974025974026005</c:v>
                </c:pt>
                <c:pt idx="216">
                  <c:v>0.75649350649350811</c:v>
                </c:pt>
                <c:pt idx="217">
                  <c:v>0.75649350649350811</c:v>
                </c:pt>
                <c:pt idx="218">
                  <c:v>0.76298701298701355</c:v>
                </c:pt>
                <c:pt idx="219">
                  <c:v>0.77597402597402654</c:v>
                </c:pt>
                <c:pt idx="220">
                  <c:v>0.77272727272727382</c:v>
                </c:pt>
                <c:pt idx="221">
                  <c:v>0.74675324675324695</c:v>
                </c:pt>
                <c:pt idx="222">
                  <c:v>0.73376623376623296</c:v>
                </c:pt>
                <c:pt idx="223">
                  <c:v>0.75324675324675305</c:v>
                </c:pt>
                <c:pt idx="224">
                  <c:v>0.74350649350649356</c:v>
                </c:pt>
                <c:pt idx="225">
                  <c:v>0.73051948051948068</c:v>
                </c:pt>
                <c:pt idx="226">
                  <c:v>0.76948051948051954</c:v>
                </c:pt>
                <c:pt idx="227">
                  <c:v>0.74675324675324695</c:v>
                </c:pt>
                <c:pt idx="228">
                  <c:v>0.75974025974026005</c:v>
                </c:pt>
                <c:pt idx="229">
                  <c:v>0.75324675324675305</c:v>
                </c:pt>
                <c:pt idx="230">
                  <c:v>0.75974025974026005</c:v>
                </c:pt>
                <c:pt idx="231">
                  <c:v>0.75649350649350811</c:v>
                </c:pt>
                <c:pt idx="232">
                  <c:v>0.74675324675324695</c:v>
                </c:pt>
                <c:pt idx="233">
                  <c:v>0.75324675324675305</c:v>
                </c:pt>
                <c:pt idx="234">
                  <c:v>0.75324675324675305</c:v>
                </c:pt>
                <c:pt idx="235">
                  <c:v>0.74675324675324695</c:v>
                </c:pt>
                <c:pt idx="236">
                  <c:v>0.74025974025973995</c:v>
                </c:pt>
                <c:pt idx="237">
                  <c:v>0.72727272727272696</c:v>
                </c:pt>
                <c:pt idx="238">
                  <c:v>0.75000000000000056</c:v>
                </c:pt>
                <c:pt idx="239">
                  <c:v>0.74675324675324695</c:v>
                </c:pt>
                <c:pt idx="240">
                  <c:v>0.73701298701298557</c:v>
                </c:pt>
                <c:pt idx="241">
                  <c:v>0.74025974025973995</c:v>
                </c:pt>
                <c:pt idx="242">
                  <c:v>0.75000000000000056</c:v>
                </c:pt>
                <c:pt idx="243">
                  <c:v>0.73051948051948068</c:v>
                </c:pt>
                <c:pt idx="244">
                  <c:v>0.76623376623376604</c:v>
                </c:pt>
                <c:pt idx="245">
                  <c:v>0.75000000000000056</c:v>
                </c:pt>
                <c:pt idx="246">
                  <c:v>0.70779220779220797</c:v>
                </c:pt>
                <c:pt idx="247">
                  <c:v>0.70779220779220797</c:v>
                </c:pt>
                <c:pt idx="248">
                  <c:v>0.74350649350649356</c:v>
                </c:pt>
                <c:pt idx="249">
                  <c:v>0.73376623376623296</c:v>
                </c:pt>
                <c:pt idx="250">
                  <c:v>0.71103896103896058</c:v>
                </c:pt>
                <c:pt idx="251">
                  <c:v>0.70779220779220797</c:v>
                </c:pt>
                <c:pt idx="252">
                  <c:v>0.72727272727272696</c:v>
                </c:pt>
                <c:pt idx="253">
                  <c:v>0.72077922077922052</c:v>
                </c:pt>
                <c:pt idx="254">
                  <c:v>0.74025974025973995</c:v>
                </c:pt>
                <c:pt idx="255">
                  <c:v>0.74675324675324695</c:v>
                </c:pt>
                <c:pt idx="256">
                  <c:v>0.74675324675324695</c:v>
                </c:pt>
                <c:pt idx="257">
                  <c:v>0.74350649350649356</c:v>
                </c:pt>
                <c:pt idx="258">
                  <c:v>0.71753246753246658</c:v>
                </c:pt>
                <c:pt idx="259">
                  <c:v>0.72402597402597468</c:v>
                </c:pt>
                <c:pt idx="260">
                  <c:v>0.74675324675324695</c:v>
                </c:pt>
                <c:pt idx="261">
                  <c:v>0.74350649350649356</c:v>
                </c:pt>
                <c:pt idx="262">
                  <c:v>0.74025974025973995</c:v>
                </c:pt>
                <c:pt idx="263">
                  <c:v>0.75324675324675305</c:v>
                </c:pt>
                <c:pt idx="264">
                  <c:v>0.77597402597402654</c:v>
                </c:pt>
                <c:pt idx="265">
                  <c:v>0.75000000000000056</c:v>
                </c:pt>
                <c:pt idx="266">
                  <c:v>0.77597402597402654</c:v>
                </c:pt>
                <c:pt idx="267">
                  <c:v>0.74350649350649356</c:v>
                </c:pt>
                <c:pt idx="268">
                  <c:v>0.72727272727272696</c:v>
                </c:pt>
                <c:pt idx="269">
                  <c:v>0.71103896103896058</c:v>
                </c:pt>
                <c:pt idx="270">
                  <c:v>0.74025974025973995</c:v>
                </c:pt>
                <c:pt idx="271">
                  <c:v>0.75974025974026005</c:v>
                </c:pt>
                <c:pt idx="272">
                  <c:v>0.74675324675324695</c:v>
                </c:pt>
                <c:pt idx="273">
                  <c:v>0.74675324675324695</c:v>
                </c:pt>
                <c:pt idx="274">
                  <c:v>0.74675324675324695</c:v>
                </c:pt>
                <c:pt idx="275">
                  <c:v>0.73701298701298557</c:v>
                </c:pt>
                <c:pt idx="276">
                  <c:v>0.73376623376623296</c:v>
                </c:pt>
                <c:pt idx="277">
                  <c:v>0.73376623376623296</c:v>
                </c:pt>
                <c:pt idx="278">
                  <c:v>0.74025974025973995</c:v>
                </c:pt>
                <c:pt idx="279">
                  <c:v>0.73051948051948068</c:v>
                </c:pt>
                <c:pt idx="280">
                  <c:v>0.73051948051948068</c:v>
                </c:pt>
                <c:pt idx="281">
                  <c:v>0.73376623376623296</c:v>
                </c:pt>
                <c:pt idx="282">
                  <c:v>0.72727272727272696</c:v>
                </c:pt>
                <c:pt idx="283">
                  <c:v>0.72402597402597468</c:v>
                </c:pt>
                <c:pt idx="284">
                  <c:v>0.71753246753246658</c:v>
                </c:pt>
                <c:pt idx="285">
                  <c:v>0.73376623376623296</c:v>
                </c:pt>
                <c:pt idx="286">
                  <c:v>0.71753246753246658</c:v>
                </c:pt>
                <c:pt idx="287">
                  <c:v>0.70779220779220797</c:v>
                </c:pt>
                <c:pt idx="288">
                  <c:v>0.72402597402597468</c:v>
                </c:pt>
                <c:pt idx="289">
                  <c:v>0.73376623376623296</c:v>
                </c:pt>
                <c:pt idx="290">
                  <c:v>0.73701298701298557</c:v>
                </c:pt>
                <c:pt idx="291">
                  <c:v>0.74350649350649356</c:v>
                </c:pt>
                <c:pt idx="292">
                  <c:v>0.73376623376623296</c:v>
                </c:pt>
                <c:pt idx="293">
                  <c:v>0.70129870129870153</c:v>
                </c:pt>
                <c:pt idx="294">
                  <c:v>0.70454545454545481</c:v>
                </c:pt>
                <c:pt idx="295">
                  <c:v>0.70779220779220797</c:v>
                </c:pt>
                <c:pt idx="296">
                  <c:v>0.70454545454545481</c:v>
                </c:pt>
                <c:pt idx="297">
                  <c:v>0.69480519480519554</c:v>
                </c:pt>
                <c:pt idx="298">
                  <c:v>0.70454545454545481</c:v>
                </c:pt>
                <c:pt idx="299">
                  <c:v>0.70779220779220797</c:v>
                </c:pt>
                <c:pt idx="300">
                  <c:v>0.73051948051948068</c:v>
                </c:pt>
                <c:pt idx="301">
                  <c:v>0.71103896103896058</c:v>
                </c:pt>
                <c:pt idx="302">
                  <c:v>0.69480519480519554</c:v>
                </c:pt>
                <c:pt idx="303">
                  <c:v>0.70779220779220797</c:v>
                </c:pt>
                <c:pt idx="304">
                  <c:v>0.71428571428571452</c:v>
                </c:pt>
                <c:pt idx="305">
                  <c:v>0.71428571428571452</c:v>
                </c:pt>
                <c:pt idx="306">
                  <c:v>0.69805194805194759</c:v>
                </c:pt>
                <c:pt idx="307">
                  <c:v>0.72077922077922052</c:v>
                </c:pt>
                <c:pt idx="308">
                  <c:v>0.70454545454545481</c:v>
                </c:pt>
                <c:pt idx="309">
                  <c:v>0.71428571428571452</c:v>
                </c:pt>
                <c:pt idx="310">
                  <c:v>0.70129870129870153</c:v>
                </c:pt>
                <c:pt idx="311">
                  <c:v>0.68181818181818199</c:v>
                </c:pt>
                <c:pt idx="312">
                  <c:v>0.69155844155844204</c:v>
                </c:pt>
                <c:pt idx="313">
                  <c:v>0.71103896103896058</c:v>
                </c:pt>
                <c:pt idx="314">
                  <c:v>0.70779220779220797</c:v>
                </c:pt>
                <c:pt idx="315">
                  <c:v>0.72077922077922052</c:v>
                </c:pt>
                <c:pt idx="316">
                  <c:v>0.73051948051948068</c:v>
                </c:pt>
                <c:pt idx="317">
                  <c:v>0.71753246753246658</c:v>
                </c:pt>
                <c:pt idx="318">
                  <c:v>0.73701298701298557</c:v>
                </c:pt>
                <c:pt idx="319">
                  <c:v>0.70454545454545481</c:v>
                </c:pt>
                <c:pt idx="320">
                  <c:v>0.69805194805194759</c:v>
                </c:pt>
                <c:pt idx="321">
                  <c:v>0.69805194805194759</c:v>
                </c:pt>
                <c:pt idx="322">
                  <c:v>0.68506493506493449</c:v>
                </c:pt>
                <c:pt idx="323">
                  <c:v>0.67857142857142982</c:v>
                </c:pt>
                <c:pt idx="324">
                  <c:v>0.70454545454545481</c:v>
                </c:pt>
                <c:pt idx="325">
                  <c:v>0.68831168831168799</c:v>
                </c:pt>
                <c:pt idx="326">
                  <c:v>0.67857142857142982</c:v>
                </c:pt>
                <c:pt idx="327">
                  <c:v>0.65909090909090895</c:v>
                </c:pt>
                <c:pt idx="328">
                  <c:v>0.668831168831168</c:v>
                </c:pt>
                <c:pt idx="329">
                  <c:v>0.6753246753246761</c:v>
                </c:pt>
                <c:pt idx="330">
                  <c:v>0.69155844155844204</c:v>
                </c:pt>
                <c:pt idx="331">
                  <c:v>0.68831168831168799</c:v>
                </c:pt>
                <c:pt idx="332">
                  <c:v>0.68831168831168799</c:v>
                </c:pt>
                <c:pt idx="333">
                  <c:v>0.67207792207792205</c:v>
                </c:pt>
                <c:pt idx="334">
                  <c:v>0.662337662337662</c:v>
                </c:pt>
                <c:pt idx="335">
                  <c:v>0.65584415584415556</c:v>
                </c:pt>
                <c:pt idx="336">
                  <c:v>0.66558441558441583</c:v>
                </c:pt>
                <c:pt idx="337">
                  <c:v>0.67207792207792205</c:v>
                </c:pt>
                <c:pt idx="338">
                  <c:v>0.662337662337662</c:v>
                </c:pt>
                <c:pt idx="339">
                  <c:v>0.71103896103896058</c:v>
                </c:pt>
                <c:pt idx="340">
                  <c:v>0.69805194805194759</c:v>
                </c:pt>
                <c:pt idx="341">
                  <c:v>0.67857142857142982</c:v>
                </c:pt>
                <c:pt idx="342">
                  <c:v>0.68181818181818199</c:v>
                </c:pt>
                <c:pt idx="343">
                  <c:v>0.68831168831168799</c:v>
                </c:pt>
                <c:pt idx="344">
                  <c:v>0.68181818181818199</c:v>
                </c:pt>
                <c:pt idx="345">
                  <c:v>0.67207792207792205</c:v>
                </c:pt>
                <c:pt idx="346">
                  <c:v>0.67207792207792205</c:v>
                </c:pt>
                <c:pt idx="347">
                  <c:v>0.66558441558441583</c:v>
                </c:pt>
                <c:pt idx="348">
                  <c:v>0.68506493506493449</c:v>
                </c:pt>
                <c:pt idx="349">
                  <c:v>0.68181818181818199</c:v>
                </c:pt>
                <c:pt idx="350">
                  <c:v>0.67207792207792205</c:v>
                </c:pt>
                <c:pt idx="351">
                  <c:v>0.67207792207792205</c:v>
                </c:pt>
                <c:pt idx="352">
                  <c:v>0.64285714285714302</c:v>
                </c:pt>
                <c:pt idx="353">
                  <c:v>0.63636363636363669</c:v>
                </c:pt>
                <c:pt idx="354">
                  <c:v>0.65909090909090895</c:v>
                </c:pt>
                <c:pt idx="355">
                  <c:v>0.66558441558441583</c:v>
                </c:pt>
                <c:pt idx="356">
                  <c:v>0.65259740259740284</c:v>
                </c:pt>
                <c:pt idx="357">
                  <c:v>0.67857142857142982</c:v>
                </c:pt>
                <c:pt idx="358">
                  <c:v>0.64285714285714302</c:v>
                </c:pt>
                <c:pt idx="359">
                  <c:v>0.668831168831168</c:v>
                </c:pt>
                <c:pt idx="360">
                  <c:v>0.69805194805194759</c:v>
                </c:pt>
                <c:pt idx="361">
                  <c:v>0.72402597402597468</c:v>
                </c:pt>
                <c:pt idx="362">
                  <c:v>0.69805194805194759</c:v>
                </c:pt>
                <c:pt idx="363">
                  <c:v>0.69155844155844204</c:v>
                </c:pt>
                <c:pt idx="364">
                  <c:v>0.68831168831168799</c:v>
                </c:pt>
                <c:pt idx="365">
                  <c:v>0.67857142857142982</c:v>
                </c:pt>
                <c:pt idx="366">
                  <c:v>0.68506493506493449</c:v>
                </c:pt>
                <c:pt idx="367">
                  <c:v>0.70454545454545481</c:v>
                </c:pt>
                <c:pt idx="368">
                  <c:v>0.66558441558441583</c:v>
                </c:pt>
                <c:pt idx="369">
                  <c:v>0.668831168831168</c:v>
                </c:pt>
                <c:pt idx="370">
                  <c:v>0.65584415584415556</c:v>
                </c:pt>
                <c:pt idx="371">
                  <c:v>0.68831168831168799</c:v>
                </c:pt>
                <c:pt idx="372">
                  <c:v>0.67857142857142982</c:v>
                </c:pt>
                <c:pt idx="373">
                  <c:v>0.65584415584415556</c:v>
                </c:pt>
                <c:pt idx="374">
                  <c:v>0.67207792207792205</c:v>
                </c:pt>
                <c:pt idx="375">
                  <c:v>0.67207792207792205</c:v>
                </c:pt>
                <c:pt idx="376">
                  <c:v>0.68831168831168799</c:v>
                </c:pt>
                <c:pt idx="377">
                  <c:v>0.68506493506493449</c:v>
                </c:pt>
                <c:pt idx="378">
                  <c:v>0.65259740259740284</c:v>
                </c:pt>
                <c:pt idx="379">
                  <c:v>0.66558441558441583</c:v>
                </c:pt>
                <c:pt idx="380">
                  <c:v>0.67857142857142982</c:v>
                </c:pt>
                <c:pt idx="381">
                  <c:v>0.68831168831168799</c:v>
                </c:pt>
                <c:pt idx="382">
                  <c:v>0.68506493506493449</c:v>
                </c:pt>
                <c:pt idx="383">
                  <c:v>0.68181818181818199</c:v>
                </c:pt>
                <c:pt idx="384">
                  <c:v>0.64935064935064901</c:v>
                </c:pt>
                <c:pt idx="385">
                  <c:v>0.67857142857142982</c:v>
                </c:pt>
                <c:pt idx="386">
                  <c:v>0.66558441558441583</c:v>
                </c:pt>
                <c:pt idx="387">
                  <c:v>0.68506493506493449</c:v>
                </c:pt>
                <c:pt idx="388">
                  <c:v>0.65909090909090895</c:v>
                </c:pt>
                <c:pt idx="389">
                  <c:v>0.6753246753246761</c:v>
                </c:pt>
                <c:pt idx="390">
                  <c:v>0.65909090909090895</c:v>
                </c:pt>
                <c:pt idx="391">
                  <c:v>0.68506493506493449</c:v>
                </c:pt>
                <c:pt idx="392">
                  <c:v>0.67857142857142982</c:v>
                </c:pt>
                <c:pt idx="393">
                  <c:v>0.662337662337662</c:v>
                </c:pt>
                <c:pt idx="394">
                  <c:v>0.68831168831168799</c:v>
                </c:pt>
                <c:pt idx="395">
                  <c:v>0.668831168831168</c:v>
                </c:pt>
                <c:pt idx="396">
                  <c:v>0.662337662337662</c:v>
                </c:pt>
                <c:pt idx="397">
                  <c:v>0.65259740259740284</c:v>
                </c:pt>
                <c:pt idx="398">
                  <c:v>0.65909090909090895</c:v>
                </c:pt>
                <c:pt idx="399">
                  <c:v>0.63311688311688352</c:v>
                </c:pt>
                <c:pt idx="400">
                  <c:v>0.63636363636363669</c:v>
                </c:pt>
                <c:pt idx="401">
                  <c:v>0.64935064935064901</c:v>
                </c:pt>
                <c:pt idx="402">
                  <c:v>0.67207792207792205</c:v>
                </c:pt>
                <c:pt idx="403">
                  <c:v>0.65259740259740284</c:v>
                </c:pt>
                <c:pt idx="404">
                  <c:v>0.6461038961038974</c:v>
                </c:pt>
                <c:pt idx="405">
                  <c:v>0.662337662337662</c:v>
                </c:pt>
                <c:pt idx="406">
                  <c:v>0.662337662337662</c:v>
                </c:pt>
                <c:pt idx="407">
                  <c:v>0.65909090909090895</c:v>
                </c:pt>
                <c:pt idx="408">
                  <c:v>0.63311688311688352</c:v>
                </c:pt>
                <c:pt idx="409">
                  <c:v>0.63636363636363669</c:v>
                </c:pt>
                <c:pt idx="410">
                  <c:v>0.6461038961038974</c:v>
                </c:pt>
                <c:pt idx="411">
                  <c:v>0.64935064935064901</c:v>
                </c:pt>
                <c:pt idx="412">
                  <c:v>0.63311688311688352</c:v>
                </c:pt>
                <c:pt idx="413">
                  <c:v>0.65259740259740284</c:v>
                </c:pt>
                <c:pt idx="414">
                  <c:v>0.66558441558441583</c:v>
                </c:pt>
                <c:pt idx="415">
                  <c:v>0.67207792207792205</c:v>
                </c:pt>
                <c:pt idx="416">
                  <c:v>0.66558441558441583</c:v>
                </c:pt>
                <c:pt idx="417">
                  <c:v>0.67207792207792205</c:v>
                </c:pt>
                <c:pt idx="418">
                  <c:v>0.65909090909090895</c:v>
                </c:pt>
                <c:pt idx="419">
                  <c:v>0.67207792207792205</c:v>
                </c:pt>
                <c:pt idx="420">
                  <c:v>0.68181818181818199</c:v>
                </c:pt>
                <c:pt idx="421">
                  <c:v>0.6461038961038974</c:v>
                </c:pt>
                <c:pt idx="422">
                  <c:v>0.662337662337662</c:v>
                </c:pt>
                <c:pt idx="423">
                  <c:v>0.66558441558441583</c:v>
                </c:pt>
                <c:pt idx="424">
                  <c:v>0.65584415584415556</c:v>
                </c:pt>
                <c:pt idx="425">
                  <c:v>0.63311688311688352</c:v>
                </c:pt>
                <c:pt idx="426">
                  <c:v>0.63636363636363669</c:v>
                </c:pt>
                <c:pt idx="427">
                  <c:v>0.63636363636363669</c:v>
                </c:pt>
                <c:pt idx="428">
                  <c:v>0.62987012987013002</c:v>
                </c:pt>
                <c:pt idx="429">
                  <c:v>0.63961038961038952</c:v>
                </c:pt>
                <c:pt idx="430">
                  <c:v>0.6461038961038974</c:v>
                </c:pt>
                <c:pt idx="431">
                  <c:v>0.63961038961038952</c:v>
                </c:pt>
                <c:pt idx="432">
                  <c:v>0.63961038961038952</c:v>
                </c:pt>
                <c:pt idx="433">
                  <c:v>0.62337662337662303</c:v>
                </c:pt>
                <c:pt idx="434">
                  <c:v>0.62012987012987153</c:v>
                </c:pt>
                <c:pt idx="435">
                  <c:v>0.62337662337662303</c:v>
                </c:pt>
                <c:pt idx="436">
                  <c:v>0.63311688311688352</c:v>
                </c:pt>
                <c:pt idx="437">
                  <c:v>0.63311688311688352</c:v>
                </c:pt>
                <c:pt idx="438">
                  <c:v>0.62987012987013002</c:v>
                </c:pt>
                <c:pt idx="439">
                  <c:v>0.63636363636363669</c:v>
                </c:pt>
                <c:pt idx="440">
                  <c:v>0.61363636363636398</c:v>
                </c:pt>
                <c:pt idx="441">
                  <c:v>0.62012987012987153</c:v>
                </c:pt>
                <c:pt idx="442">
                  <c:v>0.62012987012987153</c:v>
                </c:pt>
                <c:pt idx="443">
                  <c:v>0.63961038961038952</c:v>
                </c:pt>
                <c:pt idx="444">
                  <c:v>0.6006493506493511</c:v>
                </c:pt>
                <c:pt idx="445">
                  <c:v>0.60389610389610404</c:v>
                </c:pt>
                <c:pt idx="446">
                  <c:v>0.59740259740259649</c:v>
                </c:pt>
                <c:pt idx="447">
                  <c:v>0.61038961038961181</c:v>
                </c:pt>
                <c:pt idx="448">
                  <c:v>0.63311688311688352</c:v>
                </c:pt>
                <c:pt idx="449">
                  <c:v>0.63636363636363669</c:v>
                </c:pt>
                <c:pt idx="450">
                  <c:v>0.64935064935064901</c:v>
                </c:pt>
                <c:pt idx="451">
                  <c:v>0.63311688311688352</c:v>
                </c:pt>
                <c:pt idx="452">
                  <c:v>0.62987012987013002</c:v>
                </c:pt>
                <c:pt idx="453">
                  <c:v>0.61688311688311781</c:v>
                </c:pt>
                <c:pt idx="454">
                  <c:v>0.60714285714285754</c:v>
                </c:pt>
                <c:pt idx="455">
                  <c:v>0.59415584415584399</c:v>
                </c:pt>
                <c:pt idx="456">
                  <c:v>0.59740259740259649</c:v>
                </c:pt>
                <c:pt idx="457">
                  <c:v>0.62012987012987153</c:v>
                </c:pt>
                <c:pt idx="458">
                  <c:v>0.581168831168831</c:v>
                </c:pt>
                <c:pt idx="459">
                  <c:v>0.59090909090909005</c:v>
                </c:pt>
                <c:pt idx="460">
                  <c:v>0.56493506493506496</c:v>
                </c:pt>
                <c:pt idx="461">
                  <c:v>0.55519480519480569</c:v>
                </c:pt>
                <c:pt idx="462">
                  <c:v>0.6006493506493511</c:v>
                </c:pt>
                <c:pt idx="463">
                  <c:v>0.59090909090909005</c:v>
                </c:pt>
                <c:pt idx="464">
                  <c:v>0.59090909090909005</c:v>
                </c:pt>
                <c:pt idx="465">
                  <c:v>0.57792207792207795</c:v>
                </c:pt>
                <c:pt idx="466">
                  <c:v>0.58766233766233644</c:v>
                </c:pt>
                <c:pt idx="467">
                  <c:v>0.57467532467532456</c:v>
                </c:pt>
                <c:pt idx="468">
                  <c:v>0.57792207792207795</c:v>
                </c:pt>
                <c:pt idx="469">
                  <c:v>0.58441558441558406</c:v>
                </c:pt>
                <c:pt idx="470">
                  <c:v>0.58766233766233644</c:v>
                </c:pt>
                <c:pt idx="471">
                  <c:v>0.57792207792207795</c:v>
                </c:pt>
                <c:pt idx="472">
                  <c:v>0.55844155844155852</c:v>
                </c:pt>
                <c:pt idx="473">
                  <c:v>0.56818181818181857</c:v>
                </c:pt>
                <c:pt idx="474">
                  <c:v>0.56168831168831268</c:v>
                </c:pt>
                <c:pt idx="475">
                  <c:v>0.55519480519480569</c:v>
                </c:pt>
                <c:pt idx="476">
                  <c:v>0.52272727272727204</c:v>
                </c:pt>
                <c:pt idx="477">
                  <c:v>0.55519480519480569</c:v>
                </c:pt>
                <c:pt idx="478">
                  <c:v>0.55194805194805252</c:v>
                </c:pt>
                <c:pt idx="479">
                  <c:v>0.52597402597402498</c:v>
                </c:pt>
                <c:pt idx="480">
                  <c:v>0.53571428571428559</c:v>
                </c:pt>
                <c:pt idx="481">
                  <c:v>0.54220779220779203</c:v>
                </c:pt>
                <c:pt idx="482">
                  <c:v>0.52597402597402498</c:v>
                </c:pt>
                <c:pt idx="483">
                  <c:v>0.54220779220779203</c:v>
                </c:pt>
                <c:pt idx="484">
                  <c:v>0.55194805194805252</c:v>
                </c:pt>
                <c:pt idx="485">
                  <c:v>0.55194805194805252</c:v>
                </c:pt>
                <c:pt idx="486">
                  <c:v>0.52597402597402498</c:v>
                </c:pt>
                <c:pt idx="487">
                  <c:v>0.54545454545454597</c:v>
                </c:pt>
                <c:pt idx="488">
                  <c:v>0.52597402597402498</c:v>
                </c:pt>
                <c:pt idx="489">
                  <c:v>0.52272727272727204</c:v>
                </c:pt>
                <c:pt idx="490">
                  <c:v>0.52597402597402498</c:v>
                </c:pt>
                <c:pt idx="491">
                  <c:v>0.53571428571428559</c:v>
                </c:pt>
                <c:pt idx="492">
                  <c:v>0.53896103896103897</c:v>
                </c:pt>
                <c:pt idx="493">
                  <c:v>0.51948051948051899</c:v>
                </c:pt>
                <c:pt idx="494">
                  <c:v>0.50649350649350655</c:v>
                </c:pt>
                <c:pt idx="495">
                  <c:v>0.52597402597402498</c:v>
                </c:pt>
                <c:pt idx="496">
                  <c:v>0.51948051948051899</c:v>
                </c:pt>
                <c:pt idx="497">
                  <c:v>0.51948051948051899</c:v>
                </c:pt>
                <c:pt idx="498">
                  <c:v>0.54545454545454597</c:v>
                </c:pt>
                <c:pt idx="499">
                  <c:v>0.53571428571428559</c:v>
                </c:pt>
                <c:pt idx="500">
                  <c:v>0.51298701298701299</c:v>
                </c:pt>
                <c:pt idx="501">
                  <c:v>0.50974025974025849</c:v>
                </c:pt>
                <c:pt idx="502">
                  <c:v>0.50649350649350655</c:v>
                </c:pt>
                <c:pt idx="503">
                  <c:v>0.50649350649350655</c:v>
                </c:pt>
                <c:pt idx="504">
                  <c:v>0.51298701298701299</c:v>
                </c:pt>
                <c:pt idx="505">
                  <c:v>0.5032467532467525</c:v>
                </c:pt>
                <c:pt idx="506">
                  <c:v>0.52272727272727204</c:v>
                </c:pt>
                <c:pt idx="507">
                  <c:v>0.52922077922077904</c:v>
                </c:pt>
                <c:pt idx="508">
                  <c:v>0.53571428571428559</c:v>
                </c:pt>
                <c:pt idx="509">
                  <c:v>0.5</c:v>
                </c:pt>
                <c:pt idx="510">
                  <c:v>0.53571428571428559</c:v>
                </c:pt>
                <c:pt idx="511">
                  <c:v>0.54545454545454597</c:v>
                </c:pt>
                <c:pt idx="512">
                  <c:v>0.55844155844155852</c:v>
                </c:pt>
                <c:pt idx="513">
                  <c:v>0.56493506493506496</c:v>
                </c:pt>
                <c:pt idx="514">
                  <c:v>0.54545454545454597</c:v>
                </c:pt>
                <c:pt idx="515">
                  <c:v>0.54220779220779203</c:v>
                </c:pt>
                <c:pt idx="516">
                  <c:v>0.51623376623376549</c:v>
                </c:pt>
                <c:pt idx="517">
                  <c:v>0.52272727272727204</c:v>
                </c:pt>
                <c:pt idx="518">
                  <c:v>0.53571428571428559</c:v>
                </c:pt>
                <c:pt idx="519">
                  <c:v>0.52272727272727204</c:v>
                </c:pt>
                <c:pt idx="520">
                  <c:v>0.53571428571428559</c:v>
                </c:pt>
                <c:pt idx="521">
                  <c:v>0.52272727272727204</c:v>
                </c:pt>
                <c:pt idx="522">
                  <c:v>0.51948051948051899</c:v>
                </c:pt>
                <c:pt idx="523">
                  <c:v>0.51623376623376549</c:v>
                </c:pt>
                <c:pt idx="524">
                  <c:v>0.52272727272727204</c:v>
                </c:pt>
                <c:pt idx="525">
                  <c:v>0.52272727272727204</c:v>
                </c:pt>
                <c:pt idx="526">
                  <c:v>0.50649350649350655</c:v>
                </c:pt>
                <c:pt idx="527">
                  <c:v>0.53246753246753198</c:v>
                </c:pt>
                <c:pt idx="528">
                  <c:v>0.49350649350649334</c:v>
                </c:pt>
                <c:pt idx="529">
                  <c:v>0.49350649350649334</c:v>
                </c:pt>
                <c:pt idx="530">
                  <c:v>0.49350649350649334</c:v>
                </c:pt>
                <c:pt idx="531">
                  <c:v>0.496753246753247</c:v>
                </c:pt>
                <c:pt idx="532">
                  <c:v>0.5</c:v>
                </c:pt>
                <c:pt idx="533">
                  <c:v>0.46428571428571402</c:v>
                </c:pt>
                <c:pt idx="534">
                  <c:v>0.47402597402597441</c:v>
                </c:pt>
                <c:pt idx="535">
                  <c:v>0.4772727272727274</c:v>
                </c:pt>
                <c:pt idx="536">
                  <c:v>0.48051948051948135</c:v>
                </c:pt>
                <c:pt idx="537">
                  <c:v>0.5</c:v>
                </c:pt>
                <c:pt idx="538">
                  <c:v>0.48051948051948135</c:v>
                </c:pt>
                <c:pt idx="539">
                  <c:v>0.51948051948051899</c:v>
                </c:pt>
                <c:pt idx="540">
                  <c:v>0.47077922077922102</c:v>
                </c:pt>
                <c:pt idx="541">
                  <c:v>0.46753246753246841</c:v>
                </c:pt>
                <c:pt idx="542">
                  <c:v>0.4772727272727274</c:v>
                </c:pt>
                <c:pt idx="543">
                  <c:v>0.48376623376623401</c:v>
                </c:pt>
                <c:pt idx="544">
                  <c:v>0.4772727272727274</c:v>
                </c:pt>
                <c:pt idx="545">
                  <c:v>0.48701298701298762</c:v>
                </c:pt>
                <c:pt idx="546">
                  <c:v>0.46103896103896147</c:v>
                </c:pt>
                <c:pt idx="547">
                  <c:v>0.48051948051948135</c:v>
                </c:pt>
                <c:pt idx="548">
                  <c:v>0.46753246753246841</c:v>
                </c:pt>
                <c:pt idx="549">
                  <c:v>0.43181818181818243</c:v>
                </c:pt>
                <c:pt idx="550">
                  <c:v>0.43181818181818243</c:v>
                </c:pt>
                <c:pt idx="551">
                  <c:v>0.44480519480519393</c:v>
                </c:pt>
                <c:pt idx="552">
                  <c:v>0.44480519480519393</c:v>
                </c:pt>
                <c:pt idx="553">
                  <c:v>0.44155844155844098</c:v>
                </c:pt>
                <c:pt idx="554">
                  <c:v>0.45129870129870098</c:v>
                </c:pt>
                <c:pt idx="555">
                  <c:v>0.45129870129870098</c:v>
                </c:pt>
                <c:pt idx="556">
                  <c:v>0.42857142857142799</c:v>
                </c:pt>
                <c:pt idx="557">
                  <c:v>0.42532467532467605</c:v>
                </c:pt>
                <c:pt idx="558">
                  <c:v>0.43506493506493543</c:v>
                </c:pt>
                <c:pt idx="559">
                  <c:v>0.43181818181818243</c:v>
                </c:pt>
                <c:pt idx="560">
                  <c:v>0.42857142857142799</c:v>
                </c:pt>
                <c:pt idx="561">
                  <c:v>0.45454545454545375</c:v>
                </c:pt>
                <c:pt idx="562">
                  <c:v>0.46103896103896147</c:v>
                </c:pt>
                <c:pt idx="563">
                  <c:v>0.45129870129870098</c:v>
                </c:pt>
                <c:pt idx="564">
                  <c:v>0.43506493506493543</c:v>
                </c:pt>
                <c:pt idx="565">
                  <c:v>0.45454545454545375</c:v>
                </c:pt>
                <c:pt idx="566">
                  <c:v>0.45454545454545375</c:v>
                </c:pt>
                <c:pt idx="567">
                  <c:v>0.44805194805194776</c:v>
                </c:pt>
                <c:pt idx="568">
                  <c:v>0.45129870129870098</c:v>
                </c:pt>
                <c:pt idx="569">
                  <c:v>0.44155844155844098</c:v>
                </c:pt>
                <c:pt idx="570">
                  <c:v>0.45129870129870098</c:v>
                </c:pt>
                <c:pt idx="571">
                  <c:v>0.41558441558441656</c:v>
                </c:pt>
                <c:pt idx="572">
                  <c:v>0.43506493506493543</c:v>
                </c:pt>
                <c:pt idx="573">
                  <c:v>0.43506493506493543</c:v>
                </c:pt>
                <c:pt idx="574">
                  <c:v>0.40259740259740301</c:v>
                </c:pt>
                <c:pt idx="575">
                  <c:v>0.42857142857142799</c:v>
                </c:pt>
                <c:pt idx="576">
                  <c:v>0.40909090909090934</c:v>
                </c:pt>
                <c:pt idx="577">
                  <c:v>0.43181818181818243</c:v>
                </c:pt>
                <c:pt idx="578">
                  <c:v>0.42857142857142799</c:v>
                </c:pt>
                <c:pt idx="579">
                  <c:v>0.40909090909090934</c:v>
                </c:pt>
                <c:pt idx="580">
                  <c:v>0.40909090909090934</c:v>
                </c:pt>
                <c:pt idx="581">
                  <c:v>0.42207792207792227</c:v>
                </c:pt>
                <c:pt idx="582">
                  <c:v>0.40259740259740301</c:v>
                </c:pt>
                <c:pt idx="583">
                  <c:v>0.38961038961038941</c:v>
                </c:pt>
                <c:pt idx="584">
                  <c:v>0.3701298701298707</c:v>
                </c:pt>
                <c:pt idx="585">
                  <c:v>0.37337662337662358</c:v>
                </c:pt>
                <c:pt idx="586">
                  <c:v>0.37987012987012947</c:v>
                </c:pt>
                <c:pt idx="587">
                  <c:v>0.3701298701298707</c:v>
                </c:pt>
                <c:pt idx="588">
                  <c:v>0.3928571428571434</c:v>
                </c:pt>
                <c:pt idx="589">
                  <c:v>0.36363636363636298</c:v>
                </c:pt>
                <c:pt idx="590">
                  <c:v>0.3701298701298707</c:v>
                </c:pt>
                <c:pt idx="591">
                  <c:v>0.38636363636363641</c:v>
                </c:pt>
                <c:pt idx="592">
                  <c:v>0.3928571428571434</c:v>
                </c:pt>
                <c:pt idx="593">
                  <c:v>0.40259740259740301</c:v>
                </c:pt>
                <c:pt idx="594">
                  <c:v>0.40584415584415634</c:v>
                </c:pt>
                <c:pt idx="595">
                  <c:v>0.40584415584415634</c:v>
                </c:pt>
                <c:pt idx="596">
                  <c:v>0.40584415584415634</c:v>
                </c:pt>
                <c:pt idx="597">
                  <c:v>0.40259740259740301</c:v>
                </c:pt>
                <c:pt idx="598">
                  <c:v>0.37662337662337608</c:v>
                </c:pt>
                <c:pt idx="599">
                  <c:v>0.37662337662337608</c:v>
                </c:pt>
                <c:pt idx="600">
                  <c:v>0.3701298701298707</c:v>
                </c:pt>
                <c:pt idx="601">
                  <c:v>0.36363636363636298</c:v>
                </c:pt>
                <c:pt idx="602">
                  <c:v>0.36688311688311698</c:v>
                </c:pt>
                <c:pt idx="603">
                  <c:v>0.3701298701298707</c:v>
                </c:pt>
                <c:pt idx="604">
                  <c:v>0.35714285714285743</c:v>
                </c:pt>
                <c:pt idx="605">
                  <c:v>0.36363636363636298</c:v>
                </c:pt>
                <c:pt idx="606">
                  <c:v>0.35714285714285743</c:v>
                </c:pt>
                <c:pt idx="607">
                  <c:v>0.33116883116883156</c:v>
                </c:pt>
                <c:pt idx="608">
                  <c:v>0.30844155844155779</c:v>
                </c:pt>
                <c:pt idx="609">
                  <c:v>0.30194805194805241</c:v>
                </c:pt>
                <c:pt idx="610">
                  <c:v>0.31493506493506435</c:v>
                </c:pt>
                <c:pt idx="611">
                  <c:v>0.33116883116883156</c:v>
                </c:pt>
                <c:pt idx="612">
                  <c:v>0.31818181818181834</c:v>
                </c:pt>
                <c:pt idx="613">
                  <c:v>0.33766233766233827</c:v>
                </c:pt>
                <c:pt idx="614">
                  <c:v>0.34415584415584427</c:v>
                </c:pt>
                <c:pt idx="615">
                  <c:v>0.33116883116883156</c:v>
                </c:pt>
                <c:pt idx="616">
                  <c:v>0.31493506493506435</c:v>
                </c:pt>
                <c:pt idx="617">
                  <c:v>0.31818181818181834</c:v>
                </c:pt>
                <c:pt idx="618">
                  <c:v>0.3116883116883114</c:v>
                </c:pt>
                <c:pt idx="619">
                  <c:v>0.32467532467532501</c:v>
                </c:pt>
                <c:pt idx="620">
                  <c:v>0.31818181818181834</c:v>
                </c:pt>
                <c:pt idx="621">
                  <c:v>0.31818181818181834</c:v>
                </c:pt>
                <c:pt idx="622">
                  <c:v>0.30844155844155779</c:v>
                </c:pt>
                <c:pt idx="623">
                  <c:v>0.31493506493506435</c:v>
                </c:pt>
                <c:pt idx="624">
                  <c:v>0.31818181818181834</c:v>
                </c:pt>
                <c:pt idx="625">
                  <c:v>0.30194805194805241</c:v>
                </c:pt>
                <c:pt idx="626">
                  <c:v>0.29220779220779208</c:v>
                </c:pt>
                <c:pt idx="627">
                  <c:v>0.31493506493506435</c:v>
                </c:pt>
                <c:pt idx="628">
                  <c:v>0.30519480519480563</c:v>
                </c:pt>
                <c:pt idx="629">
                  <c:v>0.31493506493506435</c:v>
                </c:pt>
                <c:pt idx="630">
                  <c:v>0.32792207792207884</c:v>
                </c:pt>
                <c:pt idx="631">
                  <c:v>0.31818181818181834</c:v>
                </c:pt>
                <c:pt idx="632">
                  <c:v>0.32142857142857262</c:v>
                </c:pt>
                <c:pt idx="633">
                  <c:v>0.31818181818181834</c:v>
                </c:pt>
                <c:pt idx="634">
                  <c:v>0.32142857142857262</c:v>
                </c:pt>
                <c:pt idx="635">
                  <c:v>0.31818181818181834</c:v>
                </c:pt>
                <c:pt idx="636">
                  <c:v>0.31818181818181834</c:v>
                </c:pt>
                <c:pt idx="637">
                  <c:v>0.30519480519480563</c:v>
                </c:pt>
                <c:pt idx="638">
                  <c:v>0.32467532467532501</c:v>
                </c:pt>
                <c:pt idx="639">
                  <c:v>0.29220779220779208</c:v>
                </c:pt>
                <c:pt idx="640">
                  <c:v>0.31818181818181834</c:v>
                </c:pt>
                <c:pt idx="641">
                  <c:v>0.30519480519480563</c:v>
                </c:pt>
                <c:pt idx="642">
                  <c:v>0.30844155844155779</c:v>
                </c:pt>
                <c:pt idx="643">
                  <c:v>0.28246753246753176</c:v>
                </c:pt>
                <c:pt idx="644">
                  <c:v>0.27272727272727298</c:v>
                </c:pt>
                <c:pt idx="645">
                  <c:v>0.28246753246753176</c:v>
                </c:pt>
                <c:pt idx="646">
                  <c:v>0.26298701298701327</c:v>
                </c:pt>
                <c:pt idx="647">
                  <c:v>0.27272727272727298</c:v>
                </c:pt>
                <c:pt idx="648">
                  <c:v>0.26948051948052026</c:v>
                </c:pt>
                <c:pt idx="649">
                  <c:v>0.25</c:v>
                </c:pt>
                <c:pt idx="650">
                  <c:v>0.27922077922077942</c:v>
                </c:pt>
                <c:pt idx="651">
                  <c:v>0.25</c:v>
                </c:pt>
                <c:pt idx="652">
                  <c:v>0.26948051948052026</c:v>
                </c:pt>
                <c:pt idx="653">
                  <c:v>0.23701298701298718</c:v>
                </c:pt>
                <c:pt idx="654">
                  <c:v>0.23051948051948035</c:v>
                </c:pt>
                <c:pt idx="655">
                  <c:v>0.23376623376623334</c:v>
                </c:pt>
                <c:pt idx="656">
                  <c:v>0.23701298701298718</c:v>
                </c:pt>
                <c:pt idx="657">
                  <c:v>0.23376623376623334</c:v>
                </c:pt>
                <c:pt idx="658">
                  <c:v>0.22077922077922099</c:v>
                </c:pt>
                <c:pt idx="659">
                  <c:v>0.20454545454545531</c:v>
                </c:pt>
                <c:pt idx="660">
                  <c:v>0.19480519480519518</c:v>
                </c:pt>
                <c:pt idx="661">
                  <c:v>0.16558441558441514</c:v>
                </c:pt>
                <c:pt idx="662">
                  <c:v>0.23051948051948035</c:v>
                </c:pt>
                <c:pt idx="663">
                  <c:v>0.214285714285714</c:v>
                </c:pt>
                <c:pt idx="664">
                  <c:v>0.21103896103896114</c:v>
                </c:pt>
                <c:pt idx="665">
                  <c:v>0.19805194805194801</c:v>
                </c:pt>
                <c:pt idx="666">
                  <c:v>0.19480519480519518</c:v>
                </c:pt>
                <c:pt idx="667">
                  <c:v>0.19805194805194801</c:v>
                </c:pt>
                <c:pt idx="668">
                  <c:v>0.19480519480519518</c:v>
                </c:pt>
                <c:pt idx="669">
                  <c:v>0.162337662337662</c:v>
                </c:pt>
                <c:pt idx="670">
                  <c:v>0.14610389610389601</c:v>
                </c:pt>
                <c:pt idx="671">
                  <c:v>0.18506493506493524</c:v>
                </c:pt>
                <c:pt idx="672">
                  <c:v>0.19480519480519518</c:v>
                </c:pt>
                <c:pt idx="673">
                  <c:v>0.21753246753246738</c:v>
                </c:pt>
                <c:pt idx="674">
                  <c:v>0.20454545454545531</c:v>
                </c:pt>
                <c:pt idx="675">
                  <c:v>0.19155844155844223</c:v>
                </c:pt>
                <c:pt idx="676">
                  <c:v>0.22077922077922099</c:v>
                </c:pt>
                <c:pt idx="677">
                  <c:v>0.21103896103896114</c:v>
                </c:pt>
                <c:pt idx="678">
                  <c:v>0.19805194805194801</c:v>
                </c:pt>
                <c:pt idx="679">
                  <c:v>0.21103896103896114</c:v>
                </c:pt>
                <c:pt idx="680">
                  <c:v>0.18831168831168901</c:v>
                </c:pt>
                <c:pt idx="681">
                  <c:v>0.20454545454545531</c:v>
                </c:pt>
                <c:pt idx="682">
                  <c:v>0.201298701298701</c:v>
                </c:pt>
                <c:pt idx="683">
                  <c:v>0.22402597402597388</c:v>
                </c:pt>
                <c:pt idx="684">
                  <c:v>0.214285714285714</c:v>
                </c:pt>
                <c:pt idx="685">
                  <c:v>0.23376623376623334</c:v>
                </c:pt>
                <c:pt idx="686">
                  <c:v>0.19480519480519518</c:v>
                </c:pt>
                <c:pt idx="687">
                  <c:v>0.214285714285714</c:v>
                </c:pt>
                <c:pt idx="688">
                  <c:v>0.18506493506493524</c:v>
                </c:pt>
                <c:pt idx="689">
                  <c:v>0.17207792207792214</c:v>
                </c:pt>
                <c:pt idx="690">
                  <c:v>0.19480519480519518</c:v>
                </c:pt>
                <c:pt idx="691">
                  <c:v>0.18506493506493524</c:v>
                </c:pt>
                <c:pt idx="692">
                  <c:v>0.19155844155844223</c:v>
                </c:pt>
                <c:pt idx="693">
                  <c:v>0.201298701298701</c:v>
                </c:pt>
                <c:pt idx="694">
                  <c:v>0.18181818181818224</c:v>
                </c:pt>
                <c:pt idx="695">
                  <c:v>0.17207792207792214</c:v>
                </c:pt>
                <c:pt idx="696">
                  <c:v>0.162337662337662</c:v>
                </c:pt>
                <c:pt idx="697">
                  <c:v>0.15584415584415617</c:v>
                </c:pt>
                <c:pt idx="698">
                  <c:v>0.17857142857142924</c:v>
                </c:pt>
                <c:pt idx="699">
                  <c:v>0.1753246753246748</c:v>
                </c:pt>
                <c:pt idx="700">
                  <c:v>0.17857142857142924</c:v>
                </c:pt>
                <c:pt idx="701">
                  <c:v>0.17857142857142924</c:v>
                </c:pt>
                <c:pt idx="702">
                  <c:v>0.18181818181818224</c:v>
                </c:pt>
                <c:pt idx="703">
                  <c:v>0.19480519480519518</c:v>
                </c:pt>
                <c:pt idx="704">
                  <c:v>0.1753246753246748</c:v>
                </c:pt>
                <c:pt idx="705">
                  <c:v>0.18831168831168901</c:v>
                </c:pt>
                <c:pt idx="706">
                  <c:v>0.19480519480519518</c:v>
                </c:pt>
                <c:pt idx="707">
                  <c:v>0.17857142857142924</c:v>
                </c:pt>
                <c:pt idx="708">
                  <c:v>0.17207792207792214</c:v>
                </c:pt>
                <c:pt idx="709">
                  <c:v>0.18506493506493524</c:v>
                </c:pt>
                <c:pt idx="710">
                  <c:v>0.18506493506493524</c:v>
                </c:pt>
                <c:pt idx="711">
                  <c:v>0.18181818181818224</c:v>
                </c:pt>
                <c:pt idx="712">
                  <c:v>0.19480519480519518</c:v>
                </c:pt>
                <c:pt idx="713">
                  <c:v>0.15584415584415617</c:v>
                </c:pt>
                <c:pt idx="714">
                  <c:v>0.162337662337662</c:v>
                </c:pt>
                <c:pt idx="715">
                  <c:v>0.19805194805194801</c:v>
                </c:pt>
                <c:pt idx="716">
                  <c:v>0.19805194805194801</c:v>
                </c:pt>
                <c:pt idx="717">
                  <c:v>0.20779220779220831</c:v>
                </c:pt>
                <c:pt idx="718">
                  <c:v>0.20454545454545531</c:v>
                </c:pt>
                <c:pt idx="719">
                  <c:v>0.18831168831168901</c:v>
                </c:pt>
                <c:pt idx="720">
                  <c:v>0.17207792207792214</c:v>
                </c:pt>
                <c:pt idx="721">
                  <c:v>0.162337662337662</c:v>
                </c:pt>
                <c:pt idx="722">
                  <c:v>0.162337662337662</c:v>
                </c:pt>
                <c:pt idx="723">
                  <c:v>0.14610389610389601</c:v>
                </c:pt>
                <c:pt idx="724">
                  <c:v>0.13961038961038999</c:v>
                </c:pt>
                <c:pt idx="725">
                  <c:v>0.13311688311688299</c:v>
                </c:pt>
                <c:pt idx="726">
                  <c:v>0.14935064935064887</c:v>
                </c:pt>
                <c:pt idx="727">
                  <c:v>0.14935064935064887</c:v>
                </c:pt>
                <c:pt idx="728">
                  <c:v>0.13636363636363588</c:v>
                </c:pt>
                <c:pt idx="729">
                  <c:v>0.12012987012987</c:v>
                </c:pt>
                <c:pt idx="730">
                  <c:v>0.11688311688311702</c:v>
                </c:pt>
                <c:pt idx="731">
                  <c:v>0.13961038961038999</c:v>
                </c:pt>
                <c:pt idx="732">
                  <c:v>0.13961038961038999</c:v>
                </c:pt>
                <c:pt idx="733">
                  <c:v>0.17207792207792214</c:v>
                </c:pt>
                <c:pt idx="734">
                  <c:v>0.12662337662337683</c:v>
                </c:pt>
                <c:pt idx="735">
                  <c:v>0.14935064935064887</c:v>
                </c:pt>
                <c:pt idx="736">
                  <c:v>0.107142857142857</c:v>
                </c:pt>
                <c:pt idx="737">
                  <c:v>0.12337662337662414</c:v>
                </c:pt>
                <c:pt idx="738">
                  <c:v>0.14285714285714324</c:v>
                </c:pt>
                <c:pt idx="739">
                  <c:v>0.13961038961038999</c:v>
                </c:pt>
                <c:pt idx="740">
                  <c:v>0.15584415584415617</c:v>
                </c:pt>
                <c:pt idx="741">
                  <c:v>0.12662337662337683</c:v>
                </c:pt>
                <c:pt idx="742">
                  <c:v>0.12987012987013</c:v>
                </c:pt>
                <c:pt idx="743">
                  <c:v>0.12662337662337683</c:v>
                </c:pt>
                <c:pt idx="744">
                  <c:v>0.14285714285714324</c:v>
                </c:pt>
                <c:pt idx="745">
                  <c:v>0.12987012987013</c:v>
                </c:pt>
                <c:pt idx="746">
                  <c:v>0.13961038961038999</c:v>
                </c:pt>
                <c:pt idx="747">
                  <c:v>0.12662337662337683</c:v>
                </c:pt>
                <c:pt idx="748">
                  <c:v>0.13311688311688299</c:v>
                </c:pt>
                <c:pt idx="749">
                  <c:v>0.12337662337662414</c:v>
                </c:pt>
                <c:pt idx="750">
                  <c:v>0.14935064935064887</c:v>
                </c:pt>
                <c:pt idx="751">
                  <c:v>0.12662337662337683</c:v>
                </c:pt>
                <c:pt idx="752">
                  <c:v>0.12662337662337683</c:v>
                </c:pt>
                <c:pt idx="753">
                  <c:v>0.13961038961038999</c:v>
                </c:pt>
                <c:pt idx="754">
                  <c:v>0.13961038961038999</c:v>
                </c:pt>
                <c:pt idx="755">
                  <c:v>0.14610389610389601</c:v>
                </c:pt>
                <c:pt idx="756">
                  <c:v>0.15584415584415617</c:v>
                </c:pt>
                <c:pt idx="757">
                  <c:v>0.15909090909090917</c:v>
                </c:pt>
                <c:pt idx="758">
                  <c:v>0.15909090909090917</c:v>
                </c:pt>
                <c:pt idx="759">
                  <c:v>0.14935064935064887</c:v>
                </c:pt>
                <c:pt idx="760">
                  <c:v>0.14610389610389601</c:v>
                </c:pt>
                <c:pt idx="761">
                  <c:v>0.12987012987013</c:v>
                </c:pt>
                <c:pt idx="762">
                  <c:v>0.12662337662337683</c:v>
                </c:pt>
                <c:pt idx="763">
                  <c:v>0.13636363636363588</c:v>
                </c:pt>
                <c:pt idx="764">
                  <c:v>0.14935064935064887</c:v>
                </c:pt>
                <c:pt idx="765">
                  <c:v>0.12012987012987</c:v>
                </c:pt>
                <c:pt idx="766">
                  <c:v>0.11688311688311702</c:v>
                </c:pt>
                <c:pt idx="767">
                  <c:v>0.12337662337662414</c:v>
                </c:pt>
                <c:pt idx="768">
                  <c:v>0.13636363636363588</c:v>
                </c:pt>
                <c:pt idx="769">
                  <c:v>0.13311688311688299</c:v>
                </c:pt>
                <c:pt idx="770">
                  <c:v>0.13961038961038999</c:v>
                </c:pt>
                <c:pt idx="771">
                  <c:v>0.10389610389610307</c:v>
                </c:pt>
                <c:pt idx="772">
                  <c:v>0.10389610389610307</c:v>
                </c:pt>
                <c:pt idx="773">
                  <c:v>0.11363636363636398</c:v>
                </c:pt>
                <c:pt idx="774">
                  <c:v>0.107142857142857</c:v>
                </c:pt>
                <c:pt idx="775">
                  <c:v>0.110389610389611</c:v>
                </c:pt>
                <c:pt idx="776">
                  <c:v>0.107142857142857</c:v>
                </c:pt>
                <c:pt idx="777">
                  <c:v>9.0909090909091245E-2</c:v>
                </c:pt>
                <c:pt idx="778">
                  <c:v>8.7662337662337303E-2</c:v>
                </c:pt>
                <c:pt idx="779">
                  <c:v>0.10064935064934998</c:v>
                </c:pt>
                <c:pt idx="780">
                  <c:v>0.10064935064934998</c:v>
                </c:pt>
                <c:pt idx="781">
                  <c:v>0.110389610389611</c:v>
                </c:pt>
                <c:pt idx="782">
                  <c:v>0.10064935064934998</c:v>
                </c:pt>
                <c:pt idx="783">
                  <c:v>9.7402597402597269E-2</c:v>
                </c:pt>
                <c:pt idx="784">
                  <c:v>9.7402597402597269E-2</c:v>
                </c:pt>
                <c:pt idx="785">
                  <c:v>0.107142857142857</c:v>
                </c:pt>
                <c:pt idx="786">
                  <c:v>0.12012987012987</c:v>
                </c:pt>
                <c:pt idx="787">
                  <c:v>0.11688311688311702</c:v>
                </c:pt>
                <c:pt idx="788">
                  <c:v>0.107142857142857</c:v>
                </c:pt>
                <c:pt idx="789">
                  <c:v>8.1168831168831168E-2</c:v>
                </c:pt>
                <c:pt idx="790">
                  <c:v>0.12012987012987</c:v>
                </c:pt>
                <c:pt idx="791">
                  <c:v>0.12662337662337683</c:v>
                </c:pt>
                <c:pt idx="792">
                  <c:v>0.13311688311688299</c:v>
                </c:pt>
                <c:pt idx="793">
                  <c:v>0.110389610389611</c:v>
                </c:pt>
                <c:pt idx="794">
                  <c:v>0.10389610389610307</c:v>
                </c:pt>
                <c:pt idx="795">
                  <c:v>0.107142857142857</c:v>
                </c:pt>
                <c:pt idx="796">
                  <c:v>9.4155844155844493E-2</c:v>
                </c:pt>
                <c:pt idx="797">
                  <c:v>9.7402597402597269E-2</c:v>
                </c:pt>
                <c:pt idx="798">
                  <c:v>0.10389610389610307</c:v>
                </c:pt>
                <c:pt idx="799">
                  <c:v>9.4155844155844493E-2</c:v>
                </c:pt>
                <c:pt idx="800">
                  <c:v>9.0909090909091245E-2</c:v>
                </c:pt>
                <c:pt idx="801">
                  <c:v>0.107142857142857</c:v>
                </c:pt>
                <c:pt idx="802">
                  <c:v>7.7922077922078184E-2</c:v>
                </c:pt>
                <c:pt idx="803">
                  <c:v>0.12337662337662414</c:v>
                </c:pt>
                <c:pt idx="804">
                  <c:v>8.1168831168831168E-2</c:v>
                </c:pt>
                <c:pt idx="805">
                  <c:v>8.441558441558418E-2</c:v>
                </c:pt>
                <c:pt idx="806">
                  <c:v>7.4675324675325006E-2</c:v>
                </c:pt>
                <c:pt idx="807">
                  <c:v>9.7402597402597269E-2</c:v>
                </c:pt>
                <c:pt idx="808">
                  <c:v>0.107142857142857</c:v>
                </c:pt>
                <c:pt idx="809">
                  <c:v>0.12662337662337683</c:v>
                </c:pt>
                <c:pt idx="810">
                  <c:v>9.4155844155844493E-2</c:v>
                </c:pt>
                <c:pt idx="811">
                  <c:v>9.0909090909091245E-2</c:v>
                </c:pt>
                <c:pt idx="812">
                  <c:v>0.11688311688311702</c:v>
                </c:pt>
                <c:pt idx="813">
                  <c:v>0.10064935064934998</c:v>
                </c:pt>
                <c:pt idx="814">
                  <c:v>0.107142857142857</c:v>
                </c:pt>
                <c:pt idx="815">
                  <c:v>9.4155844155844493E-2</c:v>
                </c:pt>
                <c:pt idx="816">
                  <c:v>0.10389610389610307</c:v>
                </c:pt>
                <c:pt idx="817">
                  <c:v>9.0909090909091245E-2</c:v>
                </c:pt>
                <c:pt idx="818">
                  <c:v>8.441558441558418E-2</c:v>
                </c:pt>
                <c:pt idx="819">
                  <c:v>9.0909090909091245E-2</c:v>
                </c:pt>
                <c:pt idx="820">
                  <c:v>7.1428571428570981E-2</c:v>
                </c:pt>
                <c:pt idx="821">
                  <c:v>7.7922077922078184E-2</c:v>
                </c:pt>
                <c:pt idx="822">
                  <c:v>6.1688311688311896E-2</c:v>
                </c:pt>
                <c:pt idx="823">
                  <c:v>0.10389610389610307</c:v>
                </c:pt>
                <c:pt idx="824">
                  <c:v>0.12337662337662414</c:v>
                </c:pt>
                <c:pt idx="825">
                  <c:v>0.12012987012987</c:v>
                </c:pt>
                <c:pt idx="826">
                  <c:v>0.110389610389611</c:v>
                </c:pt>
                <c:pt idx="827">
                  <c:v>0.10064935064934998</c:v>
                </c:pt>
                <c:pt idx="828">
                  <c:v>0.11363636363636398</c:v>
                </c:pt>
                <c:pt idx="829">
                  <c:v>0.107142857142857</c:v>
                </c:pt>
                <c:pt idx="830">
                  <c:v>0.11363636363636398</c:v>
                </c:pt>
                <c:pt idx="831">
                  <c:v>9.4155844155844493E-2</c:v>
                </c:pt>
                <c:pt idx="832">
                  <c:v>0.107142857142857</c:v>
                </c:pt>
                <c:pt idx="833">
                  <c:v>0.107142857142857</c:v>
                </c:pt>
                <c:pt idx="834">
                  <c:v>0.11363636363636398</c:v>
                </c:pt>
                <c:pt idx="835">
                  <c:v>0.10389610389610307</c:v>
                </c:pt>
                <c:pt idx="836">
                  <c:v>8.7662337662337303E-2</c:v>
                </c:pt>
                <c:pt idx="837">
                  <c:v>8.7662337662337303E-2</c:v>
                </c:pt>
                <c:pt idx="838">
                  <c:v>9.4155844155844493E-2</c:v>
                </c:pt>
                <c:pt idx="839">
                  <c:v>6.8181818181817955E-2</c:v>
                </c:pt>
                <c:pt idx="840">
                  <c:v>8.1168831168831168E-2</c:v>
                </c:pt>
                <c:pt idx="841">
                  <c:v>8.1168831168831168E-2</c:v>
                </c:pt>
                <c:pt idx="842">
                  <c:v>0.10064935064934998</c:v>
                </c:pt>
                <c:pt idx="843">
                  <c:v>0.10389610389610307</c:v>
                </c:pt>
                <c:pt idx="844">
                  <c:v>9.0909090909091245E-2</c:v>
                </c:pt>
                <c:pt idx="845">
                  <c:v>0.11363636363636398</c:v>
                </c:pt>
                <c:pt idx="846">
                  <c:v>0.10064935064934998</c:v>
                </c:pt>
                <c:pt idx="847">
                  <c:v>6.8181818181817955E-2</c:v>
                </c:pt>
                <c:pt idx="848">
                  <c:v>8.7662337662337303E-2</c:v>
                </c:pt>
                <c:pt idx="849">
                  <c:v>7.4675324675325006E-2</c:v>
                </c:pt>
                <c:pt idx="850">
                  <c:v>8.7662337662337303E-2</c:v>
                </c:pt>
                <c:pt idx="851">
                  <c:v>9.4155844155844493E-2</c:v>
                </c:pt>
                <c:pt idx="852">
                  <c:v>4.8701298701298704E-2</c:v>
                </c:pt>
                <c:pt idx="853">
                  <c:v>5.1948051948051702E-2</c:v>
                </c:pt>
                <c:pt idx="854">
                  <c:v>4.8701298701298704E-2</c:v>
                </c:pt>
                <c:pt idx="855">
                  <c:v>4.5454545454545622E-2</c:v>
                </c:pt>
                <c:pt idx="856">
                  <c:v>8.1168831168831168E-2</c:v>
                </c:pt>
                <c:pt idx="857">
                  <c:v>9.4155844155844493E-2</c:v>
                </c:pt>
                <c:pt idx="858">
                  <c:v>8.1168831168831168E-2</c:v>
                </c:pt>
                <c:pt idx="859">
                  <c:v>8.441558441558418E-2</c:v>
                </c:pt>
                <c:pt idx="860">
                  <c:v>8.7662337662337303E-2</c:v>
                </c:pt>
                <c:pt idx="861">
                  <c:v>0.107142857142857</c:v>
                </c:pt>
                <c:pt idx="862">
                  <c:v>8.1168831168831168E-2</c:v>
                </c:pt>
                <c:pt idx="863">
                  <c:v>9.0909090909091245E-2</c:v>
                </c:pt>
                <c:pt idx="864">
                  <c:v>0.10064935064934998</c:v>
                </c:pt>
                <c:pt idx="865">
                  <c:v>6.1688311688311896E-2</c:v>
                </c:pt>
                <c:pt idx="866">
                  <c:v>7.1428571428570981E-2</c:v>
                </c:pt>
                <c:pt idx="867">
                  <c:v>7.7922077922078184E-2</c:v>
                </c:pt>
                <c:pt idx="868">
                  <c:v>7.7922077922078184E-2</c:v>
                </c:pt>
                <c:pt idx="869">
                  <c:v>0.10389610389610307</c:v>
                </c:pt>
                <c:pt idx="870">
                  <c:v>8.441558441558418E-2</c:v>
                </c:pt>
                <c:pt idx="871">
                  <c:v>6.8181818181817955E-2</c:v>
                </c:pt>
                <c:pt idx="872">
                  <c:v>9.4155844155844493E-2</c:v>
                </c:pt>
                <c:pt idx="873">
                  <c:v>6.8181818181817955E-2</c:v>
                </c:pt>
                <c:pt idx="874">
                  <c:v>7.4675324675325006E-2</c:v>
                </c:pt>
                <c:pt idx="875">
                  <c:v>6.1688311688311896E-2</c:v>
                </c:pt>
                <c:pt idx="876">
                  <c:v>6.1688311688311896E-2</c:v>
                </c:pt>
                <c:pt idx="877">
                  <c:v>9.0909090909091245E-2</c:v>
                </c:pt>
                <c:pt idx="878">
                  <c:v>8.441558441558418E-2</c:v>
                </c:pt>
                <c:pt idx="879">
                  <c:v>5.5194805194804797E-2</c:v>
                </c:pt>
                <c:pt idx="880">
                  <c:v>3.8961038961038599E-2</c:v>
                </c:pt>
                <c:pt idx="881">
                  <c:v>6.4935064935064901E-2</c:v>
                </c:pt>
                <c:pt idx="882">
                  <c:v>7.1428571428570981E-2</c:v>
                </c:pt>
                <c:pt idx="883">
                  <c:v>0.10064935064934998</c:v>
                </c:pt>
                <c:pt idx="884">
                  <c:v>0.10064935064934998</c:v>
                </c:pt>
                <c:pt idx="885">
                  <c:v>9.4155844155844493E-2</c:v>
                </c:pt>
                <c:pt idx="886">
                  <c:v>9.4155844155844493E-2</c:v>
                </c:pt>
                <c:pt idx="887">
                  <c:v>9.7402597402597269E-2</c:v>
                </c:pt>
                <c:pt idx="888">
                  <c:v>6.4935064935064901E-2</c:v>
                </c:pt>
                <c:pt idx="889">
                  <c:v>8.1168831168831168E-2</c:v>
                </c:pt>
                <c:pt idx="890">
                  <c:v>7.7922077922078184E-2</c:v>
                </c:pt>
                <c:pt idx="891">
                  <c:v>6.1688311688311896E-2</c:v>
                </c:pt>
                <c:pt idx="892">
                  <c:v>7.4675324675325006E-2</c:v>
                </c:pt>
                <c:pt idx="893">
                  <c:v>5.1948051948051702E-2</c:v>
                </c:pt>
                <c:pt idx="894">
                  <c:v>5.5194805194804797E-2</c:v>
                </c:pt>
                <c:pt idx="895">
                  <c:v>7.4675324675325006E-2</c:v>
                </c:pt>
                <c:pt idx="896">
                  <c:v>4.5454545454545622E-2</c:v>
                </c:pt>
                <c:pt idx="897">
                  <c:v>4.2207792207792597E-2</c:v>
                </c:pt>
                <c:pt idx="898">
                  <c:v>4.2207792207792597E-2</c:v>
                </c:pt>
                <c:pt idx="899">
                  <c:v>8.441558441558418E-2</c:v>
                </c:pt>
                <c:pt idx="900">
                  <c:v>9.4155844155844493E-2</c:v>
                </c:pt>
                <c:pt idx="901">
                  <c:v>7.1428571428570981E-2</c:v>
                </c:pt>
                <c:pt idx="902">
                  <c:v>7.1428571428570981E-2</c:v>
                </c:pt>
                <c:pt idx="903">
                  <c:v>8.7662337662337303E-2</c:v>
                </c:pt>
                <c:pt idx="904">
                  <c:v>9.0909090909091245E-2</c:v>
                </c:pt>
                <c:pt idx="905">
                  <c:v>9.0909090909091245E-2</c:v>
                </c:pt>
                <c:pt idx="906">
                  <c:v>8.441558441558418E-2</c:v>
                </c:pt>
                <c:pt idx="907">
                  <c:v>6.8181818181817955E-2</c:v>
                </c:pt>
                <c:pt idx="908">
                  <c:v>8.1168831168831168E-2</c:v>
                </c:pt>
                <c:pt idx="909">
                  <c:v>5.8441558441558752E-2</c:v>
                </c:pt>
                <c:pt idx="910">
                  <c:v>4.5454545454545622E-2</c:v>
                </c:pt>
                <c:pt idx="911">
                  <c:v>5.1948051948051702E-2</c:v>
                </c:pt>
                <c:pt idx="912">
                  <c:v>4.8701298701298704E-2</c:v>
                </c:pt>
                <c:pt idx="913">
                  <c:v>5.5194805194804797E-2</c:v>
                </c:pt>
                <c:pt idx="914">
                  <c:v>5.5194805194804797E-2</c:v>
                </c:pt>
                <c:pt idx="915">
                  <c:v>8.7662337662337303E-2</c:v>
                </c:pt>
                <c:pt idx="916">
                  <c:v>8.1168831168831168E-2</c:v>
                </c:pt>
                <c:pt idx="917">
                  <c:v>5.8441558441558752E-2</c:v>
                </c:pt>
                <c:pt idx="918">
                  <c:v>8.441558441558418E-2</c:v>
                </c:pt>
                <c:pt idx="919">
                  <c:v>0.10389610389610307</c:v>
                </c:pt>
                <c:pt idx="920">
                  <c:v>8.1168831168831168E-2</c:v>
                </c:pt>
                <c:pt idx="921">
                  <c:v>6.8181818181817955E-2</c:v>
                </c:pt>
                <c:pt idx="922">
                  <c:v>5.5194805194804797E-2</c:v>
                </c:pt>
                <c:pt idx="923">
                  <c:v>6.1688311688311896E-2</c:v>
                </c:pt>
                <c:pt idx="924">
                  <c:v>4.5454545454545622E-2</c:v>
                </c:pt>
                <c:pt idx="925">
                  <c:v>1.29870129870132E-2</c:v>
                </c:pt>
                <c:pt idx="926">
                  <c:v>1.6233766233766201E-2</c:v>
                </c:pt>
                <c:pt idx="927">
                  <c:v>1.29870129870132E-2</c:v>
                </c:pt>
                <c:pt idx="928">
                  <c:v>3.5714285714285497E-2</c:v>
                </c:pt>
                <c:pt idx="929">
                  <c:v>3.8961038961038599E-2</c:v>
                </c:pt>
                <c:pt idx="930">
                  <c:v>4.8701298701298704E-2</c:v>
                </c:pt>
                <c:pt idx="931">
                  <c:v>5.5194805194804797E-2</c:v>
                </c:pt>
                <c:pt idx="932">
                  <c:v>4.8701298701298704E-2</c:v>
                </c:pt>
                <c:pt idx="933">
                  <c:v>2.5974025974026319E-2</c:v>
                </c:pt>
                <c:pt idx="934">
                  <c:v>3.8961038961038599E-2</c:v>
                </c:pt>
                <c:pt idx="935">
                  <c:v>4.5454545454545622E-2</c:v>
                </c:pt>
                <c:pt idx="936">
                  <c:v>4.2207792207792597E-2</c:v>
                </c:pt>
                <c:pt idx="937">
                  <c:v>2.2727272727272443E-2</c:v>
                </c:pt>
                <c:pt idx="938">
                  <c:v>6.4935064935061331E-3</c:v>
                </c:pt>
                <c:pt idx="939">
                  <c:v>0</c:v>
                </c:pt>
                <c:pt idx="940">
                  <c:v>2.9220779220779411E-2</c:v>
                </c:pt>
                <c:pt idx="941">
                  <c:v>3.2467532467532499E-2</c:v>
                </c:pt>
                <c:pt idx="942">
                  <c:v>2.9220779220779411E-2</c:v>
                </c:pt>
                <c:pt idx="943">
                  <c:v>3.2467532467532499E-2</c:v>
                </c:pt>
                <c:pt idx="944">
                  <c:v>3.5714285714285497E-2</c:v>
                </c:pt>
                <c:pt idx="945">
                  <c:v>3.8961038961038599E-2</c:v>
                </c:pt>
                <c:pt idx="946">
                  <c:v>5.8441558441558752E-2</c:v>
                </c:pt>
                <c:pt idx="947">
                  <c:v>6.4935064935064901E-2</c:v>
                </c:pt>
                <c:pt idx="948">
                  <c:v>4.5454545454545622E-2</c:v>
                </c:pt>
                <c:pt idx="949">
                  <c:v>5.1948051948051702E-2</c:v>
                </c:pt>
                <c:pt idx="950">
                  <c:v>6.1688311688311896E-2</c:v>
                </c:pt>
                <c:pt idx="951">
                  <c:v>5.1948051948051702E-2</c:v>
                </c:pt>
                <c:pt idx="952">
                  <c:v>4.2207792207792597E-2</c:v>
                </c:pt>
                <c:pt idx="953">
                  <c:v>3.8961038961038599E-2</c:v>
                </c:pt>
                <c:pt idx="954">
                  <c:v>3.5714285714285497E-2</c:v>
                </c:pt>
                <c:pt idx="955">
                  <c:v>4.2207792207792597E-2</c:v>
                </c:pt>
                <c:pt idx="956">
                  <c:v>2.2727272727272443E-2</c:v>
                </c:pt>
                <c:pt idx="957">
                  <c:v>1.29870129870132E-2</c:v>
                </c:pt>
                <c:pt idx="958">
                  <c:v>1.9480519480519331E-2</c:v>
                </c:pt>
                <c:pt idx="959">
                  <c:v>2.5974025974026319E-2</c:v>
                </c:pt>
                <c:pt idx="960">
                  <c:v>4.8701298701298704E-2</c:v>
                </c:pt>
                <c:pt idx="961">
                  <c:v>2.9220779220779411E-2</c:v>
                </c:pt>
                <c:pt idx="962">
                  <c:v>9.7402597402601009E-3</c:v>
                </c:pt>
                <c:pt idx="963">
                  <c:v>2.9220779220779411E-2</c:v>
                </c:pt>
                <c:pt idx="964">
                  <c:v>4.2207792207792597E-2</c:v>
                </c:pt>
                <c:pt idx="965">
                  <c:v>2.5974025974026319E-2</c:v>
                </c:pt>
                <c:pt idx="966">
                  <c:v>2.2727272727272443E-2</c:v>
                </c:pt>
                <c:pt idx="967">
                  <c:v>5.5194805194804797E-2</c:v>
                </c:pt>
                <c:pt idx="968">
                  <c:v>2.9220779220779411E-2</c:v>
                </c:pt>
                <c:pt idx="969">
                  <c:v>1.6233766233766201E-2</c:v>
                </c:pt>
                <c:pt idx="970">
                  <c:v>1.9480519480519331E-2</c:v>
                </c:pt>
                <c:pt idx="971">
                  <c:v>2.2727272727272443E-2</c:v>
                </c:pt>
                <c:pt idx="972">
                  <c:v>2.9220779220779411E-2</c:v>
                </c:pt>
                <c:pt idx="973">
                  <c:v>5.1948051948051702E-2</c:v>
                </c:pt>
                <c:pt idx="974">
                  <c:v>7.4675324675325006E-2</c:v>
                </c:pt>
                <c:pt idx="975">
                  <c:v>3.8961038961038599E-2</c:v>
                </c:pt>
                <c:pt idx="976">
                  <c:v>2.5974025974026319E-2</c:v>
                </c:pt>
                <c:pt idx="977">
                  <c:v>2.5974025974026319E-2</c:v>
                </c:pt>
                <c:pt idx="978">
                  <c:v>3.2467532467532499E-2</c:v>
                </c:pt>
                <c:pt idx="979">
                  <c:v>3.2467532467532499E-2</c:v>
                </c:pt>
                <c:pt idx="980">
                  <c:v>5.1948051948051702E-2</c:v>
                </c:pt>
                <c:pt idx="981">
                  <c:v>6.8181818181817955E-2</c:v>
                </c:pt>
                <c:pt idx="982">
                  <c:v>3.5714285714285497E-2</c:v>
                </c:pt>
                <c:pt idx="983">
                  <c:v>6.1688311688311896E-2</c:v>
                </c:pt>
                <c:pt idx="984">
                  <c:v>6.1688311688311896E-2</c:v>
                </c:pt>
                <c:pt idx="985">
                  <c:v>4.8701298701298704E-2</c:v>
                </c:pt>
                <c:pt idx="986">
                  <c:v>4.5454545454545622E-2</c:v>
                </c:pt>
                <c:pt idx="987">
                  <c:v>5.5194805194804797E-2</c:v>
                </c:pt>
                <c:pt idx="988">
                  <c:v>5.5194805194804797E-2</c:v>
                </c:pt>
                <c:pt idx="989">
                  <c:v>4.5454545454545622E-2</c:v>
                </c:pt>
                <c:pt idx="990">
                  <c:v>7.4675324675325006E-2</c:v>
                </c:pt>
                <c:pt idx="991">
                  <c:v>5.8441558441558752E-2</c:v>
                </c:pt>
                <c:pt idx="992">
                  <c:v>5.8441558441558752E-2</c:v>
                </c:pt>
                <c:pt idx="993">
                  <c:v>4.5454545454545622E-2</c:v>
                </c:pt>
                <c:pt idx="994">
                  <c:v>7.4675324675325006E-2</c:v>
                </c:pt>
                <c:pt idx="995">
                  <c:v>6.4935064935064901E-2</c:v>
                </c:pt>
                <c:pt idx="996">
                  <c:v>5.8441558441558752E-2</c:v>
                </c:pt>
                <c:pt idx="997">
                  <c:v>6.4935064935064901E-2</c:v>
                </c:pt>
                <c:pt idx="998">
                  <c:v>5.1948051948051702E-2</c:v>
                </c:pt>
                <c:pt idx="999">
                  <c:v>5.1948051948051702E-2</c:v>
                </c:pt>
                <c:pt idx="1000">
                  <c:v>7.4675324675325006E-2</c:v>
                </c:pt>
                <c:pt idx="1001">
                  <c:v>7.7922077922078184E-2</c:v>
                </c:pt>
                <c:pt idx="1002">
                  <c:v>4.5454545454545622E-2</c:v>
                </c:pt>
                <c:pt idx="1003">
                  <c:v>5.5194805194804797E-2</c:v>
                </c:pt>
                <c:pt idx="1004">
                  <c:v>4.2207792207792597E-2</c:v>
                </c:pt>
                <c:pt idx="1005">
                  <c:v>4.5454545454545622E-2</c:v>
                </c:pt>
                <c:pt idx="1006">
                  <c:v>5.1948051948051702E-2</c:v>
                </c:pt>
                <c:pt idx="1007">
                  <c:v>5.5194805194804797E-2</c:v>
                </c:pt>
                <c:pt idx="1008">
                  <c:v>8.441558441558418E-2</c:v>
                </c:pt>
                <c:pt idx="1009">
                  <c:v>9.0909090909091245E-2</c:v>
                </c:pt>
                <c:pt idx="1010">
                  <c:v>9.0909090909091245E-2</c:v>
                </c:pt>
                <c:pt idx="1011">
                  <c:v>9.7402597402597269E-2</c:v>
                </c:pt>
                <c:pt idx="1012">
                  <c:v>9.4155844155844493E-2</c:v>
                </c:pt>
                <c:pt idx="1013">
                  <c:v>8.7662337662337303E-2</c:v>
                </c:pt>
                <c:pt idx="1014">
                  <c:v>0.10389610389610307</c:v>
                </c:pt>
                <c:pt idx="1015">
                  <c:v>0.110389610389611</c:v>
                </c:pt>
                <c:pt idx="1016">
                  <c:v>0.10064935064934998</c:v>
                </c:pt>
                <c:pt idx="1017">
                  <c:v>0.11363636363636398</c:v>
                </c:pt>
                <c:pt idx="1018">
                  <c:v>8.441558441558418E-2</c:v>
                </c:pt>
                <c:pt idx="1019">
                  <c:v>7.7922077922078184E-2</c:v>
                </c:pt>
                <c:pt idx="1020">
                  <c:v>8.1168831168831168E-2</c:v>
                </c:pt>
                <c:pt idx="1021">
                  <c:v>9.4155844155844493E-2</c:v>
                </c:pt>
                <c:pt idx="1022">
                  <c:v>0.11688311688311702</c:v>
                </c:pt>
                <c:pt idx="1023">
                  <c:v>0.107142857142857</c:v>
                </c:pt>
                <c:pt idx="1024">
                  <c:v>0.10064935064934998</c:v>
                </c:pt>
                <c:pt idx="1025">
                  <c:v>0.107142857142857</c:v>
                </c:pt>
                <c:pt idx="1026">
                  <c:v>8.1168831168831168E-2</c:v>
                </c:pt>
                <c:pt idx="1027">
                  <c:v>8.441558441558418E-2</c:v>
                </c:pt>
                <c:pt idx="1028">
                  <c:v>7.4675324675325006E-2</c:v>
                </c:pt>
                <c:pt idx="1029">
                  <c:v>0.10064935064934998</c:v>
                </c:pt>
                <c:pt idx="1030">
                  <c:v>0.10064935064934998</c:v>
                </c:pt>
                <c:pt idx="1031">
                  <c:v>9.7402597402597269E-2</c:v>
                </c:pt>
                <c:pt idx="1032">
                  <c:v>9.0909090909091245E-2</c:v>
                </c:pt>
                <c:pt idx="1033">
                  <c:v>9.7402597402597269E-2</c:v>
                </c:pt>
                <c:pt idx="1034">
                  <c:v>0.10389610389610307</c:v>
                </c:pt>
                <c:pt idx="1035">
                  <c:v>9.0909090909091245E-2</c:v>
                </c:pt>
                <c:pt idx="1036">
                  <c:v>7.1428571428570981E-2</c:v>
                </c:pt>
                <c:pt idx="1037">
                  <c:v>6.8181818181817955E-2</c:v>
                </c:pt>
                <c:pt idx="1038">
                  <c:v>7.4675324675325006E-2</c:v>
                </c:pt>
                <c:pt idx="1039">
                  <c:v>9.7402597402597269E-2</c:v>
                </c:pt>
                <c:pt idx="1040">
                  <c:v>0.12012987012987</c:v>
                </c:pt>
                <c:pt idx="1041">
                  <c:v>0.110389610389611</c:v>
                </c:pt>
                <c:pt idx="1042">
                  <c:v>0.11363636363636398</c:v>
                </c:pt>
                <c:pt idx="1043">
                  <c:v>0.10064935064934998</c:v>
                </c:pt>
                <c:pt idx="1044">
                  <c:v>7.7922077922078184E-2</c:v>
                </c:pt>
                <c:pt idx="1045">
                  <c:v>0.107142857142857</c:v>
                </c:pt>
                <c:pt idx="1046">
                  <c:v>8.1168831168831168E-2</c:v>
                </c:pt>
                <c:pt idx="1047">
                  <c:v>7.4675324675325006E-2</c:v>
                </c:pt>
                <c:pt idx="1048">
                  <c:v>0.10064935064934998</c:v>
                </c:pt>
                <c:pt idx="1049">
                  <c:v>8.7662337662337303E-2</c:v>
                </c:pt>
                <c:pt idx="1050">
                  <c:v>0.12662337662337683</c:v>
                </c:pt>
                <c:pt idx="1051">
                  <c:v>0.12012987012987</c:v>
                </c:pt>
                <c:pt idx="1052">
                  <c:v>0.110389610389611</c:v>
                </c:pt>
                <c:pt idx="1053">
                  <c:v>0.11688311688311702</c:v>
                </c:pt>
                <c:pt idx="1054">
                  <c:v>0.10389610389610307</c:v>
                </c:pt>
                <c:pt idx="1055">
                  <c:v>8.441558441558418E-2</c:v>
                </c:pt>
                <c:pt idx="1056">
                  <c:v>8.7662337662337303E-2</c:v>
                </c:pt>
                <c:pt idx="1057">
                  <c:v>0.10389610389610307</c:v>
                </c:pt>
                <c:pt idx="1058">
                  <c:v>0.10064935064934998</c:v>
                </c:pt>
                <c:pt idx="1059">
                  <c:v>0.12337662337662414</c:v>
                </c:pt>
                <c:pt idx="1060">
                  <c:v>0.10389610389610307</c:v>
                </c:pt>
                <c:pt idx="1061">
                  <c:v>0.12337662337662414</c:v>
                </c:pt>
                <c:pt idx="1062">
                  <c:v>0.12987012987013</c:v>
                </c:pt>
                <c:pt idx="1063">
                  <c:v>0.12987012987013</c:v>
                </c:pt>
                <c:pt idx="1064">
                  <c:v>0.12987012987013</c:v>
                </c:pt>
                <c:pt idx="1065">
                  <c:v>0.12662337662337683</c:v>
                </c:pt>
                <c:pt idx="1066">
                  <c:v>0.11363636363636398</c:v>
                </c:pt>
                <c:pt idx="1067">
                  <c:v>0.12012987012987</c:v>
                </c:pt>
                <c:pt idx="1068">
                  <c:v>0.10389610389610307</c:v>
                </c:pt>
                <c:pt idx="1069">
                  <c:v>0.11688311688311702</c:v>
                </c:pt>
                <c:pt idx="1070">
                  <c:v>0.11363636363636398</c:v>
                </c:pt>
                <c:pt idx="1071">
                  <c:v>0.12012987012987</c:v>
                </c:pt>
                <c:pt idx="1072">
                  <c:v>9.7402597402597269E-2</c:v>
                </c:pt>
                <c:pt idx="1073">
                  <c:v>0.11688311688311702</c:v>
                </c:pt>
                <c:pt idx="1074">
                  <c:v>0.11688311688311702</c:v>
                </c:pt>
                <c:pt idx="1075">
                  <c:v>0.11363636363636398</c:v>
                </c:pt>
                <c:pt idx="1076">
                  <c:v>0.12662337662337683</c:v>
                </c:pt>
                <c:pt idx="1077">
                  <c:v>0.14285714285714324</c:v>
                </c:pt>
                <c:pt idx="1078">
                  <c:v>0.12662337662337683</c:v>
                </c:pt>
                <c:pt idx="1079">
                  <c:v>0.11363636363636398</c:v>
                </c:pt>
                <c:pt idx="1080">
                  <c:v>0.11688311688311702</c:v>
                </c:pt>
                <c:pt idx="1081">
                  <c:v>0.12012987012987</c:v>
                </c:pt>
                <c:pt idx="1082">
                  <c:v>0.13311688311688299</c:v>
                </c:pt>
                <c:pt idx="1083">
                  <c:v>0.11363636363636398</c:v>
                </c:pt>
                <c:pt idx="1084">
                  <c:v>9.7402597402597269E-2</c:v>
                </c:pt>
                <c:pt idx="1085">
                  <c:v>0.12012987012987</c:v>
                </c:pt>
                <c:pt idx="1086">
                  <c:v>0.11363636363636398</c:v>
                </c:pt>
                <c:pt idx="1087">
                  <c:v>0.13636363636363588</c:v>
                </c:pt>
                <c:pt idx="1088">
                  <c:v>0.14935064935064887</c:v>
                </c:pt>
                <c:pt idx="1089">
                  <c:v>0.14610389610389601</c:v>
                </c:pt>
                <c:pt idx="1090">
                  <c:v>0.14285714285714324</c:v>
                </c:pt>
                <c:pt idx="1091">
                  <c:v>0.12987012987013</c:v>
                </c:pt>
                <c:pt idx="1092">
                  <c:v>0.110389610389611</c:v>
                </c:pt>
                <c:pt idx="1093">
                  <c:v>0.10389610389610307</c:v>
                </c:pt>
                <c:pt idx="1094">
                  <c:v>0.12337662337662414</c:v>
                </c:pt>
                <c:pt idx="1095">
                  <c:v>0.12337662337662414</c:v>
                </c:pt>
                <c:pt idx="1096">
                  <c:v>0.12987012987013</c:v>
                </c:pt>
                <c:pt idx="1097">
                  <c:v>0.13636363636363588</c:v>
                </c:pt>
                <c:pt idx="1098">
                  <c:v>0.107142857142857</c:v>
                </c:pt>
                <c:pt idx="1099">
                  <c:v>0.11688311688311702</c:v>
                </c:pt>
                <c:pt idx="1100">
                  <c:v>8.7662337662337303E-2</c:v>
                </c:pt>
                <c:pt idx="1101">
                  <c:v>8.441558441558418E-2</c:v>
                </c:pt>
                <c:pt idx="1102">
                  <c:v>0.110389610389611</c:v>
                </c:pt>
                <c:pt idx="1103">
                  <c:v>0.10064935064934998</c:v>
                </c:pt>
                <c:pt idx="1104">
                  <c:v>0.12987012987013</c:v>
                </c:pt>
                <c:pt idx="1105">
                  <c:v>0.11688311688311702</c:v>
                </c:pt>
                <c:pt idx="1106">
                  <c:v>0.11363636363636398</c:v>
                </c:pt>
                <c:pt idx="1107">
                  <c:v>0.110389610389611</c:v>
                </c:pt>
                <c:pt idx="1108">
                  <c:v>0.11688311688311702</c:v>
                </c:pt>
                <c:pt idx="1109">
                  <c:v>0.12012987012987</c:v>
                </c:pt>
                <c:pt idx="1110">
                  <c:v>0.13961038961038999</c:v>
                </c:pt>
                <c:pt idx="1111">
                  <c:v>0.12662337662337683</c:v>
                </c:pt>
                <c:pt idx="1112">
                  <c:v>0.13311688311688299</c:v>
                </c:pt>
                <c:pt idx="1113">
                  <c:v>0.13311688311688299</c:v>
                </c:pt>
                <c:pt idx="1114">
                  <c:v>0.12662337662337683</c:v>
                </c:pt>
                <c:pt idx="1115">
                  <c:v>0.12337662337662414</c:v>
                </c:pt>
                <c:pt idx="1116">
                  <c:v>0.11363636363636398</c:v>
                </c:pt>
                <c:pt idx="1117">
                  <c:v>0.13636363636363588</c:v>
                </c:pt>
                <c:pt idx="1118">
                  <c:v>0.11688311688311702</c:v>
                </c:pt>
                <c:pt idx="1119">
                  <c:v>0.11363636363636398</c:v>
                </c:pt>
                <c:pt idx="1120">
                  <c:v>0.14285714285714324</c:v>
                </c:pt>
                <c:pt idx="1121">
                  <c:v>0.14935064935064887</c:v>
                </c:pt>
                <c:pt idx="1122">
                  <c:v>0.13961038961038999</c:v>
                </c:pt>
                <c:pt idx="1123">
                  <c:v>0.14610389610389601</c:v>
                </c:pt>
                <c:pt idx="1124">
                  <c:v>0.15909090909090917</c:v>
                </c:pt>
                <c:pt idx="1125">
                  <c:v>0.13636363636363588</c:v>
                </c:pt>
                <c:pt idx="1126">
                  <c:v>0.17207792207792214</c:v>
                </c:pt>
                <c:pt idx="1127">
                  <c:v>0.16883116883116814</c:v>
                </c:pt>
                <c:pt idx="1128">
                  <c:v>0.15909090909090917</c:v>
                </c:pt>
                <c:pt idx="1129">
                  <c:v>0.16883116883116814</c:v>
                </c:pt>
                <c:pt idx="1130">
                  <c:v>0.18831168831168901</c:v>
                </c:pt>
                <c:pt idx="1131">
                  <c:v>0.18181818181818224</c:v>
                </c:pt>
                <c:pt idx="1132">
                  <c:v>0.17207792207792214</c:v>
                </c:pt>
                <c:pt idx="1133">
                  <c:v>0.17207792207792214</c:v>
                </c:pt>
                <c:pt idx="1134">
                  <c:v>0.16883116883116814</c:v>
                </c:pt>
                <c:pt idx="1135">
                  <c:v>0.16558441558441514</c:v>
                </c:pt>
                <c:pt idx="1136">
                  <c:v>0.15259740259740248</c:v>
                </c:pt>
                <c:pt idx="1137">
                  <c:v>0.14610389610389601</c:v>
                </c:pt>
                <c:pt idx="1138">
                  <c:v>0.18181818181818224</c:v>
                </c:pt>
                <c:pt idx="1139">
                  <c:v>0.19155844155844223</c:v>
                </c:pt>
                <c:pt idx="1140">
                  <c:v>0.19480519480519518</c:v>
                </c:pt>
                <c:pt idx="1141">
                  <c:v>0.18506493506493524</c:v>
                </c:pt>
                <c:pt idx="1142">
                  <c:v>0.20454545454545531</c:v>
                </c:pt>
                <c:pt idx="1143">
                  <c:v>0.18831168831168901</c:v>
                </c:pt>
                <c:pt idx="1144">
                  <c:v>0.18181818181818224</c:v>
                </c:pt>
                <c:pt idx="1145">
                  <c:v>0.18181818181818224</c:v>
                </c:pt>
                <c:pt idx="1146">
                  <c:v>0.17857142857142924</c:v>
                </c:pt>
                <c:pt idx="1147">
                  <c:v>0.1753246753246748</c:v>
                </c:pt>
                <c:pt idx="1148">
                  <c:v>0.17857142857142924</c:v>
                </c:pt>
                <c:pt idx="1149">
                  <c:v>0.162337662337662</c:v>
                </c:pt>
                <c:pt idx="1150">
                  <c:v>0.22077922077922099</c:v>
                </c:pt>
                <c:pt idx="1151">
                  <c:v>0.20454545454545531</c:v>
                </c:pt>
                <c:pt idx="1152">
                  <c:v>0.162337662337662</c:v>
                </c:pt>
                <c:pt idx="1153">
                  <c:v>0.201298701298701</c:v>
                </c:pt>
                <c:pt idx="1154">
                  <c:v>0.18831168831168901</c:v>
                </c:pt>
                <c:pt idx="1155">
                  <c:v>0.18506493506493524</c:v>
                </c:pt>
                <c:pt idx="1156">
                  <c:v>0.19155844155844223</c:v>
                </c:pt>
                <c:pt idx="1157">
                  <c:v>0.18831168831168901</c:v>
                </c:pt>
                <c:pt idx="1158">
                  <c:v>0.21753246753246738</c:v>
                </c:pt>
                <c:pt idx="1159">
                  <c:v>0.22077922077922099</c:v>
                </c:pt>
                <c:pt idx="1160">
                  <c:v>0.201298701298701</c:v>
                </c:pt>
                <c:pt idx="1161">
                  <c:v>0.21103896103896114</c:v>
                </c:pt>
                <c:pt idx="1162">
                  <c:v>0.19480519480519518</c:v>
                </c:pt>
                <c:pt idx="1163">
                  <c:v>0.19805194805194801</c:v>
                </c:pt>
                <c:pt idx="1164">
                  <c:v>0.20454545454545531</c:v>
                </c:pt>
                <c:pt idx="1165">
                  <c:v>0.23376623376623334</c:v>
                </c:pt>
                <c:pt idx="1166">
                  <c:v>0.23376623376623334</c:v>
                </c:pt>
                <c:pt idx="1167">
                  <c:v>0.22727272727272688</c:v>
                </c:pt>
                <c:pt idx="1168">
                  <c:v>0.22077922077922099</c:v>
                </c:pt>
                <c:pt idx="1169">
                  <c:v>0.23701298701298718</c:v>
                </c:pt>
                <c:pt idx="1170">
                  <c:v>0.25</c:v>
                </c:pt>
                <c:pt idx="1171">
                  <c:v>0.23376623376623334</c:v>
                </c:pt>
                <c:pt idx="1172">
                  <c:v>0.24350649350649348</c:v>
                </c:pt>
                <c:pt idx="1173">
                  <c:v>0.26948051948052026</c:v>
                </c:pt>
                <c:pt idx="1174">
                  <c:v>0.25974025974025999</c:v>
                </c:pt>
                <c:pt idx="1175">
                  <c:v>0.22727272727272688</c:v>
                </c:pt>
                <c:pt idx="1176">
                  <c:v>0.23376623376623334</c:v>
                </c:pt>
                <c:pt idx="1177">
                  <c:v>0.24025974025974001</c:v>
                </c:pt>
                <c:pt idx="1178">
                  <c:v>0.25974025974025999</c:v>
                </c:pt>
                <c:pt idx="1179">
                  <c:v>0.26623376623376599</c:v>
                </c:pt>
                <c:pt idx="1180">
                  <c:v>0.24350649350649348</c:v>
                </c:pt>
                <c:pt idx="1181">
                  <c:v>0.25</c:v>
                </c:pt>
                <c:pt idx="1182">
                  <c:v>0.25649350649350666</c:v>
                </c:pt>
                <c:pt idx="1183">
                  <c:v>0.253246753246754</c:v>
                </c:pt>
                <c:pt idx="1184">
                  <c:v>0.25649350649350666</c:v>
                </c:pt>
                <c:pt idx="1185">
                  <c:v>0.26623376623376599</c:v>
                </c:pt>
                <c:pt idx="1186">
                  <c:v>0.25974025974025999</c:v>
                </c:pt>
                <c:pt idx="1187">
                  <c:v>0.27922077922077942</c:v>
                </c:pt>
                <c:pt idx="1188">
                  <c:v>0.28246753246753176</c:v>
                </c:pt>
                <c:pt idx="1189">
                  <c:v>0.26298701298701327</c:v>
                </c:pt>
                <c:pt idx="1190">
                  <c:v>0.26298701298701327</c:v>
                </c:pt>
                <c:pt idx="1191">
                  <c:v>0.28246753246753176</c:v>
                </c:pt>
                <c:pt idx="1192">
                  <c:v>0.26948051948052026</c:v>
                </c:pt>
                <c:pt idx="1193">
                  <c:v>0.26948051948052026</c:v>
                </c:pt>
                <c:pt idx="1194">
                  <c:v>0.27597402597402643</c:v>
                </c:pt>
                <c:pt idx="1195">
                  <c:v>0.27922077922077942</c:v>
                </c:pt>
                <c:pt idx="1196">
                  <c:v>0.27922077922077942</c:v>
                </c:pt>
                <c:pt idx="1197">
                  <c:v>0.26623376623376599</c:v>
                </c:pt>
                <c:pt idx="1198">
                  <c:v>0.28896103896103875</c:v>
                </c:pt>
                <c:pt idx="1199">
                  <c:v>0.28246753246753176</c:v>
                </c:pt>
                <c:pt idx="1200">
                  <c:v>0.28571428571428642</c:v>
                </c:pt>
                <c:pt idx="1201">
                  <c:v>0.30519480519480563</c:v>
                </c:pt>
                <c:pt idx="1202">
                  <c:v>0.29870129870129775</c:v>
                </c:pt>
                <c:pt idx="1203">
                  <c:v>0.32467532467532501</c:v>
                </c:pt>
                <c:pt idx="1204">
                  <c:v>0.3116883116883114</c:v>
                </c:pt>
                <c:pt idx="1205">
                  <c:v>0.30194805194805241</c:v>
                </c:pt>
                <c:pt idx="1206">
                  <c:v>0.30844155844155779</c:v>
                </c:pt>
                <c:pt idx="1207">
                  <c:v>0.3116883116883114</c:v>
                </c:pt>
                <c:pt idx="1208">
                  <c:v>0.30194805194805241</c:v>
                </c:pt>
                <c:pt idx="1209">
                  <c:v>0.30519480519480563</c:v>
                </c:pt>
                <c:pt idx="1210">
                  <c:v>0.33116883116883156</c:v>
                </c:pt>
                <c:pt idx="1211">
                  <c:v>0.31493506493506435</c:v>
                </c:pt>
                <c:pt idx="1212">
                  <c:v>0.33116883116883156</c:v>
                </c:pt>
                <c:pt idx="1213">
                  <c:v>0.28896103896103875</c:v>
                </c:pt>
                <c:pt idx="1214">
                  <c:v>0.28896103896103875</c:v>
                </c:pt>
                <c:pt idx="1215">
                  <c:v>0.31493506493506435</c:v>
                </c:pt>
                <c:pt idx="1216">
                  <c:v>0.29870129870129775</c:v>
                </c:pt>
                <c:pt idx="1217">
                  <c:v>0.32142857142857262</c:v>
                </c:pt>
                <c:pt idx="1218">
                  <c:v>0.31818181818181834</c:v>
                </c:pt>
                <c:pt idx="1219">
                  <c:v>0.32467532467532501</c:v>
                </c:pt>
                <c:pt idx="1220">
                  <c:v>0.32142857142857262</c:v>
                </c:pt>
                <c:pt idx="1221">
                  <c:v>0.32792207792207884</c:v>
                </c:pt>
                <c:pt idx="1222">
                  <c:v>0.32142857142857262</c:v>
                </c:pt>
                <c:pt idx="1223">
                  <c:v>0.30519480519480563</c:v>
                </c:pt>
                <c:pt idx="1224">
                  <c:v>0.29545454545454547</c:v>
                </c:pt>
                <c:pt idx="1225">
                  <c:v>0.29870129870129775</c:v>
                </c:pt>
                <c:pt idx="1226">
                  <c:v>0.29870129870129775</c:v>
                </c:pt>
                <c:pt idx="1227">
                  <c:v>0.32142857142857262</c:v>
                </c:pt>
                <c:pt idx="1228">
                  <c:v>0.30519480519480563</c:v>
                </c:pt>
                <c:pt idx="1229">
                  <c:v>0.29545454545454547</c:v>
                </c:pt>
                <c:pt idx="1230">
                  <c:v>0.30519480519480563</c:v>
                </c:pt>
                <c:pt idx="1231">
                  <c:v>0.34415584415584427</c:v>
                </c:pt>
                <c:pt idx="1232">
                  <c:v>0.34090909090909127</c:v>
                </c:pt>
                <c:pt idx="1233">
                  <c:v>0.33116883116883156</c:v>
                </c:pt>
                <c:pt idx="1234">
                  <c:v>0.31818181818181834</c:v>
                </c:pt>
                <c:pt idx="1235">
                  <c:v>0.32142857142857262</c:v>
                </c:pt>
                <c:pt idx="1236">
                  <c:v>0.33766233766233827</c:v>
                </c:pt>
                <c:pt idx="1237">
                  <c:v>0.34090909090909127</c:v>
                </c:pt>
                <c:pt idx="1238">
                  <c:v>0.34415584415584427</c:v>
                </c:pt>
                <c:pt idx="1239">
                  <c:v>0.35389610389610426</c:v>
                </c:pt>
                <c:pt idx="1240">
                  <c:v>0.36038961038961076</c:v>
                </c:pt>
                <c:pt idx="1241">
                  <c:v>0.36363636363636298</c:v>
                </c:pt>
                <c:pt idx="1242">
                  <c:v>0.36363636363636298</c:v>
                </c:pt>
                <c:pt idx="1243">
                  <c:v>0.34740259740259727</c:v>
                </c:pt>
                <c:pt idx="1244">
                  <c:v>0.34415584415584427</c:v>
                </c:pt>
                <c:pt idx="1245">
                  <c:v>0.35714285714285743</c:v>
                </c:pt>
                <c:pt idx="1246">
                  <c:v>0.35389610389610426</c:v>
                </c:pt>
                <c:pt idx="1247">
                  <c:v>0.32792207792207884</c:v>
                </c:pt>
                <c:pt idx="1248">
                  <c:v>0.31818181818181834</c:v>
                </c:pt>
                <c:pt idx="1249">
                  <c:v>0.32792207792207884</c:v>
                </c:pt>
                <c:pt idx="1250">
                  <c:v>0.33441558441558528</c:v>
                </c:pt>
                <c:pt idx="1251">
                  <c:v>0.34415584415584427</c:v>
                </c:pt>
                <c:pt idx="1252">
                  <c:v>0.34740259740259727</c:v>
                </c:pt>
                <c:pt idx="1253">
                  <c:v>0.34415584415584427</c:v>
                </c:pt>
                <c:pt idx="1254">
                  <c:v>0.33441558441558528</c:v>
                </c:pt>
                <c:pt idx="1255">
                  <c:v>0.33766233766233827</c:v>
                </c:pt>
                <c:pt idx="1256">
                  <c:v>0.36363636363636298</c:v>
                </c:pt>
                <c:pt idx="1257">
                  <c:v>0.36363636363636298</c:v>
                </c:pt>
                <c:pt idx="1258">
                  <c:v>0.3701298701298707</c:v>
                </c:pt>
                <c:pt idx="1259">
                  <c:v>0.35389610389610426</c:v>
                </c:pt>
                <c:pt idx="1260">
                  <c:v>0.35714285714285743</c:v>
                </c:pt>
                <c:pt idx="1261">
                  <c:v>0.33766233766233827</c:v>
                </c:pt>
                <c:pt idx="1262">
                  <c:v>0.36038961038961076</c:v>
                </c:pt>
                <c:pt idx="1263">
                  <c:v>0.37337662337662358</c:v>
                </c:pt>
                <c:pt idx="1264">
                  <c:v>0.3701298701298707</c:v>
                </c:pt>
                <c:pt idx="1265">
                  <c:v>0.37337662337662358</c:v>
                </c:pt>
                <c:pt idx="1266">
                  <c:v>0.35714285714285743</c:v>
                </c:pt>
                <c:pt idx="1267">
                  <c:v>0.35389610389610426</c:v>
                </c:pt>
                <c:pt idx="1268">
                  <c:v>0.37987012987012947</c:v>
                </c:pt>
                <c:pt idx="1269">
                  <c:v>0.36038961038961076</c:v>
                </c:pt>
                <c:pt idx="1270">
                  <c:v>0.38636363636363641</c:v>
                </c:pt>
                <c:pt idx="1271">
                  <c:v>0.38311688311688363</c:v>
                </c:pt>
                <c:pt idx="1272">
                  <c:v>0.36363636363636298</c:v>
                </c:pt>
                <c:pt idx="1273">
                  <c:v>0.36363636363636298</c:v>
                </c:pt>
                <c:pt idx="1274">
                  <c:v>0.36038961038961076</c:v>
                </c:pt>
                <c:pt idx="1275">
                  <c:v>0.3701298701298707</c:v>
                </c:pt>
                <c:pt idx="1276">
                  <c:v>0.37662337662337608</c:v>
                </c:pt>
                <c:pt idx="1277">
                  <c:v>0.37662337662337608</c:v>
                </c:pt>
                <c:pt idx="1278">
                  <c:v>0.38636363636363641</c:v>
                </c:pt>
                <c:pt idx="1279">
                  <c:v>0.38311688311688363</c:v>
                </c:pt>
                <c:pt idx="1280">
                  <c:v>0.39935064935065084</c:v>
                </c:pt>
                <c:pt idx="1281">
                  <c:v>0.38961038961038941</c:v>
                </c:pt>
                <c:pt idx="1282">
                  <c:v>0.35064935064935099</c:v>
                </c:pt>
                <c:pt idx="1283">
                  <c:v>0.38311688311688363</c:v>
                </c:pt>
                <c:pt idx="1284">
                  <c:v>0.37987012987012947</c:v>
                </c:pt>
                <c:pt idx="1285">
                  <c:v>0.37987012987012947</c:v>
                </c:pt>
                <c:pt idx="1286">
                  <c:v>0.37987012987012947</c:v>
                </c:pt>
                <c:pt idx="1287">
                  <c:v>0.38961038961038941</c:v>
                </c:pt>
                <c:pt idx="1288">
                  <c:v>0.39935064935065084</c:v>
                </c:pt>
                <c:pt idx="1289">
                  <c:v>0.42207792207792227</c:v>
                </c:pt>
                <c:pt idx="1290">
                  <c:v>0.40259740259740301</c:v>
                </c:pt>
                <c:pt idx="1291">
                  <c:v>0.418831168831169</c:v>
                </c:pt>
                <c:pt idx="1292">
                  <c:v>0.418831168831169</c:v>
                </c:pt>
                <c:pt idx="1293">
                  <c:v>0.418831168831169</c:v>
                </c:pt>
                <c:pt idx="1294">
                  <c:v>0.42207792207792227</c:v>
                </c:pt>
                <c:pt idx="1295">
                  <c:v>0.42857142857142799</c:v>
                </c:pt>
                <c:pt idx="1296">
                  <c:v>0.42857142857142799</c:v>
                </c:pt>
                <c:pt idx="1297">
                  <c:v>0.42857142857142799</c:v>
                </c:pt>
                <c:pt idx="1298">
                  <c:v>0.44805194805194776</c:v>
                </c:pt>
                <c:pt idx="1299">
                  <c:v>0.42207792207792227</c:v>
                </c:pt>
                <c:pt idx="1300">
                  <c:v>0.42532467532467605</c:v>
                </c:pt>
                <c:pt idx="1301">
                  <c:v>0.42207792207792227</c:v>
                </c:pt>
                <c:pt idx="1302">
                  <c:v>0.42857142857142799</c:v>
                </c:pt>
                <c:pt idx="1303">
                  <c:v>0.43506493506493543</c:v>
                </c:pt>
                <c:pt idx="1304">
                  <c:v>0.43831168831168843</c:v>
                </c:pt>
                <c:pt idx="1305">
                  <c:v>0.42532467532467605</c:v>
                </c:pt>
                <c:pt idx="1306">
                  <c:v>0.44480519480519393</c:v>
                </c:pt>
                <c:pt idx="1307">
                  <c:v>0.46103896103896147</c:v>
                </c:pt>
                <c:pt idx="1308">
                  <c:v>0.44155844155844098</c:v>
                </c:pt>
                <c:pt idx="1309">
                  <c:v>0.44155844155844098</c:v>
                </c:pt>
                <c:pt idx="1310">
                  <c:v>0.40259740259740301</c:v>
                </c:pt>
                <c:pt idx="1311">
                  <c:v>0.43506493506493543</c:v>
                </c:pt>
                <c:pt idx="1312">
                  <c:v>0.44805194805194776</c:v>
                </c:pt>
                <c:pt idx="1313">
                  <c:v>0.46753246753246841</c:v>
                </c:pt>
                <c:pt idx="1314">
                  <c:v>0.4772727272727274</c:v>
                </c:pt>
                <c:pt idx="1315">
                  <c:v>0.46103896103896147</c:v>
                </c:pt>
                <c:pt idx="1316">
                  <c:v>0.48701298701298762</c:v>
                </c:pt>
                <c:pt idx="1317">
                  <c:v>0.49025974025974034</c:v>
                </c:pt>
                <c:pt idx="1318">
                  <c:v>0.48701298701298762</c:v>
                </c:pt>
                <c:pt idx="1319">
                  <c:v>0.46753246753246841</c:v>
                </c:pt>
                <c:pt idx="1320">
                  <c:v>0.49025974025974034</c:v>
                </c:pt>
                <c:pt idx="1321">
                  <c:v>0.49350649350649334</c:v>
                </c:pt>
                <c:pt idx="1322">
                  <c:v>0.4772727272727274</c:v>
                </c:pt>
                <c:pt idx="1323">
                  <c:v>0.46753246753246841</c:v>
                </c:pt>
                <c:pt idx="1324">
                  <c:v>0.47077922077922102</c:v>
                </c:pt>
                <c:pt idx="1325">
                  <c:v>0.4772727272727274</c:v>
                </c:pt>
                <c:pt idx="1326">
                  <c:v>0.45454545454545375</c:v>
                </c:pt>
                <c:pt idx="1327">
                  <c:v>0.45129870129870098</c:v>
                </c:pt>
                <c:pt idx="1328">
                  <c:v>0.45454545454545375</c:v>
                </c:pt>
                <c:pt idx="1329">
                  <c:v>0.46428571428571402</c:v>
                </c:pt>
                <c:pt idx="1330">
                  <c:v>0.45129870129870098</c:v>
                </c:pt>
                <c:pt idx="1331">
                  <c:v>0.46753246753246841</c:v>
                </c:pt>
                <c:pt idx="1332">
                  <c:v>0.45129870129870098</c:v>
                </c:pt>
                <c:pt idx="1333">
                  <c:v>0.43506493506493543</c:v>
                </c:pt>
                <c:pt idx="1334">
                  <c:v>0.46428571428571402</c:v>
                </c:pt>
                <c:pt idx="1335">
                  <c:v>0.4772727272727274</c:v>
                </c:pt>
                <c:pt idx="1336">
                  <c:v>0.496753246753247</c:v>
                </c:pt>
                <c:pt idx="1337">
                  <c:v>0.49025974025974034</c:v>
                </c:pt>
                <c:pt idx="1338">
                  <c:v>0.48701298701298762</c:v>
                </c:pt>
                <c:pt idx="1339">
                  <c:v>0.5</c:v>
                </c:pt>
                <c:pt idx="1340">
                  <c:v>0.51623376623376549</c:v>
                </c:pt>
                <c:pt idx="1341">
                  <c:v>0.50974025974025849</c:v>
                </c:pt>
                <c:pt idx="1342">
                  <c:v>0.53896103896103897</c:v>
                </c:pt>
                <c:pt idx="1343">
                  <c:v>0.51623376623376549</c:v>
                </c:pt>
                <c:pt idx="1344">
                  <c:v>0.52272727272727204</c:v>
                </c:pt>
                <c:pt idx="1345">
                  <c:v>0.51623376623376549</c:v>
                </c:pt>
                <c:pt idx="1346">
                  <c:v>0.52272727272727204</c:v>
                </c:pt>
                <c:pt idx="1347">
                  <c:v>0.50649350649350655</c:v>
                </c:pt>
                <c:pt idx="1348">
                  <c:v>0.51298701298701299</c:v>
                </c:pt>
                <c:pt idx="1349">
                  <c:v>0.52922077922077904</c:v>
                </c:pt>
                <c:pt idx="1350">
                  <c:v>0.53571428571428559</c:v>
                </c:pt>
                <c:pt idx="1351">
                  <c:v>0.54545454545454597</c:v>
                </c:pt>
                <c:pt idx="1352">
                  <c:v>0.55844155844155852</c:v>
                </c:pt>
                <c:pt idx="1353">
                  <c:v>0.53246753246753198</c:v>
                </c:pt>
                <c:pt idx="1354">
                  <c:v>0.54545454545454597</c:v>
                </c:pt>
                <c:pt idx="1355">
                  <c:v>0.51948051948051899</c:v>
                </c:pt>
                <c:pt idx="1356">
                  <c:v>0.50649350649350655</c:v>
                </c:pt>
                <c:pt idx="1357">
                  <c:v>0.5032467532467525</c:v>
                </c:pt>
                <c:pt idx="1358">
                  <c:v>0.52597402597402498</c:v>
                </c:pt>
                <c:pt idx="1359">
                  <c:v>0.55194805194805252</c:v>
                </c:pt>
                <c:pt idx="1360">
                  <c:v>0.54545454545454597</c:v>
                </c:pt>
                <c:pt idx="1361">
                  <c:v>0.53571428571428559</c:v>
                </c:pt>
                <c:pt idx="1362">
                  <c:v>0.53571428571428559</c:v>
                </c:pt>
                <c:pt idx="1363">
                  <c:v>0.53571428571428559</c:v>
                </c:pt>
                <c:pt idx="1364">
                  <c:v>0.56168831168831268</c:v>
                </c:pt>
                <c:pt idx="1365">
                  <c:v>0.57142857142857184</c:v>
                </c:pt>
                <c:pt idx="1366">
                  <c:v>0.58441558441558406</c:v>
                </c:pt>
                <c:pt idx="1367">
                  <c:v>0.56493506493506496</c:v>
                </c:pt>
                <c:pt idx="1368">
                  <c:v>0.56818181818181857</c:v>
                </c:pt>
                <c:pt idx="1369">
                  <c:v>0.57792207792207795</c:v>
                </c:pt>
                <c:pt idx="1370">
                  <c:v>0.57142857142857184</c:v>
                </c:pt>
                <c:pt idx="1371">
                  <c:v>0.56493506493506496</c:v>
                </c:pt>
                <c:pt idx="1372">
                  <c:v>0.57467532467532456</c:v>
                </c:pt>
                <c:pt idx="1373">
                  <c:v>0.58441558441558406</c:v>
                </c:pt>
                <c:pt idx="1374">
                  <c:v>0.55844155844155852</c:v>
                </c:pt>
                <c:pt idx="1375">
                  <c:v>0.55519480519480569</c:v>
                </c:pt>
                <c:pt idx="1376">
                  <c:v>0.57467532467532456</c:v>
                </c:pt>
                <c:pt idx="1377">
                  <c:v>0.55194805194805252</c:v>
                </c:pt>
                <c:pt idx="1378">
                  <c:v>0.52922077922077904</c:v>
                </c:pt>
                <c:pt idx="1379">
                  <c:v>0.55194805194805252</c:v>
                </c:pt>
                <c:pt idx="1380">
                  <c:v>0.56168831168831268</c:v>
                </c:pt>
                <c:pt idx="1381">
                  <c:v>0.54545454545454597</c:v>
                </c:pt>
                <c:pt idx="1382">
                  <c:v>0.55519480519480569</c:v>
                </c:pt>
                <c:pt idx="1383">
                  <c:v>0.57467532467532456</c:v>
                </c:pt>
                <c:pt idx="1384">
                  <c:v>0.56493506493506496</c:v>
                </c:pt>
                <c:pt idx="1385">
                  <c:v>0.55844155844155852</c:v>
                </c:pt>
                <c:pt idx="1386">
                  <c:v>0.57467532467532456</c:v>
                </c:pt>
                <c:pt idx="1387">
                  <c:v>0.56818181818181857</c:v>
                </c:pt>
                <c:pt idx="1388">
                  <c:v>0.581168831168831</c:v>
                </c:pt>
                <c:pt idx="1389">
                  <c:v>0.57792207792207795</c:v>
                </c:pt>
                <c:pt idx="1390">
                  <c:v>0.58441558441558406</c:v>
                </c:pt>
                <c:pt idx="1391">
                  <c:v>0.58766233766233644</c:v>
                </c:pt>
                <c:pt idx="1392">
                  <c:v>0.59740259740259649</c:v>
                </c:pt>
                <c:pt idx="1393">
                  <c:v>0.58766233766233644</c:v>
                </c:pt>
                <c:pt idx="1394">
                  <c:v>0.6006493506493511</c:v>
                </c:pt>
                <c:pt idx="1395">
                  <c:v>0.61038961038961181</c:v>
                </c:pt>
                <c:pt idx="1396">
                  <c:v>0.60714285714285754</c:v>
                </c:pt>
                <c:pt idx="1397">
                  <c:v>0.60714285714285754</c:v>
                </c:pt>
                <c:pt idx="1398">
                  <c:v>0.63311688311688352</c:v>
                </c:pt>
                <c:pt idx="1399">
                  <c:v>0.59740259740259649</c:v>
                </c:pt>
                <c:pt idx="1400">
                  <c:v>0.6006493506493511</c:v>
                </c:pt>
                <c:pt idx="1401">
                  <c:v>0.59415584415584399</c:v>
                </c:pt>
                <c:pt idx="1402">
                  <c:v>0.581168831168831</c:v>
                </c:pt>
                <c:pt idx="1403">
                  <c:v>0.59740259740259649</c:v>
                </c:pt>
                <c:pt idx="1404">
                  <c:v>0.59090909090909005</c:v>
                </c:pt>
                <c:pt idx="1405">
                  <c:v>0.60714285714285754</c:v>
                </c:pt>
                <c:pt idx="1406">
                  <c:v>0.59415584415584399</c:v>
                </c:pt>
                <c:pt idx="1407">
                  <c:v>0.60389610389610404</c:v>
                </c:pt>
                <c:pt idx="1408">
                  <c:v>0.59740259740259649</c:v>
                </c:pt>
                <c:pt idx="1409">
                  <c:v>0.62662337662337853</c:v>
                </c:pt>
                <c:pt idx="1410">
                  <c:v>0.61688311688311781</c:v>
                </c:pt>
                <c:pt idx="1411">
                  <c:v>0.62337662337662303</c:v>
                </c:pt>
                <c:pt idx="1412">
                  <c:v>0.59415584415584399</c:v>
                </c:pt>
                <c:pt idx="1413">
                  <c:v>0.61363636363636398</c:v>
                </c:pt>
                <c:pt idx="1414">
                  <c:v>0.61038961038961181</c:v>
                </c:pt>
                <c:pt idx="1415">
                  <c:v>0.59740259740259649</c:v>
                </c:pt>
                <c:pt idx="1416">
                  <c:v>0.61363636363636398</c:v>
                </c:pt>
                <c:pt idx="1417">
                  <c:v>0.62337662337662303</c:v>
                </c:pt>
                <c:pt idx="1418">
                  <c:v>0.61363636363636398</c:v>
                </c:pt>
                <c:pt idx="1419">
                  <c:v>0.62012987012987153</c:v>
                </c:pt>
                <c:pt idx="1420">
                  <c:v>0.62662337662337853</c:v>
                </c:pt>
                <c:pt idx="1421">
                  <c:v>0.63636363636363669</c:v>
                </c:pt>
                <c:pt idx="1422">
                  <c:v>0.65259740259740284</c:v>
                </c:pt>
                <c:pt idx="1423">
                  <c:v>0.63636363636363669</c:v>
                </c:pt>
                <c:pt idx="1424">
                  <c:v>0.61363636363636398</c:v>
                </c:pt>
                <c:pt idx="1425">
                  <c:v>0.62012987012987153</c:v>
                </c:pt>
                <c:pt idx="1426">
                  <c:v>0.62337662337662303</c:v>
                </c:pt>
                <c:pt idx="1427">
                  <c:v>0.63311688311688352</c:v>
                </c:pt>
                <c:pt idx="1428">
                  <c:v>0.62987012987013002</c:v>
                </c:pt>
                <c:pt idx="1429">
                  <c:v>0.61038961038961181</c:v>
                </c:pt>
                <c:pt idx="1430">
                  <c:v>0.61688311688311781</c:v>
                </c:pt>
                <c:pt idx="1431">
                  <c:v>0.61038961038961181</c:v>
                </c:pt>
                <c:pt idx="1432">
                  <c:v>0.63636363636363669</c:v>
                </c:pt>
                <c:pt idx="1433">
                  <c:v>0.61363636363636398</c:v>
                </c:pt>
                <c:pt idx="1434">
                  <c:v>0.62012987012987153</c:v>
                </c:pt>
                <c:pt idx="1435">
                  <c:v>0.60389610389610404</c:v>
                </c:pt>
                <c:pt idx="1436">
                  <c:v>0.59740259740259649</c:v>
                </c:pt>
                <c:pt idx="1437">
                  <c:v>0.61038961038961181</c:v>
                </c:pt>
                <c:pt idx="1438">
                  <c:v>0.61688311688311781</c:v>
                </c:pt>
                <c:pt idx="1439">
                  <c:v>0.60714285714285754</c:v>
                </c:pt>
                <c:pt idx="1440">
                  <c:v>0.62337662337662303</c:v>
                </c:pt>
                <c:pt idx="1441">
                  <c:v>0.61363636363636398</c:v>
                </c:pt>
                <c:pt idx="1442">
                  <c:v>0.62662337662337853</c:v>
                </c:pt>
                <c:pt idx="1443">
                  <c:v>0.63311688311688352</c:v>
                </c:pt>
                <c:pt idx="1444">
                  <c:v>0.65259740259740284</c:v>
                </c:pt>
                <c:pt idx="1445">
                  <c:v>0.64285714285714302</c:v>
                </c:pt>
                <c:pt idx="1446">
                  <c:v>0.65259740259740284</c:v>
                </c:pt>
                <c:pt idx="1447">
                  <c:v>0.662337662337662</c:v>
                </c:pt>
                <c:pt idx="1448">
                  <c:v>0.62012987012987153</c:v>
                </c:pt>
                <c:pt idx="1449">
                  <c:v>0.62662337662337853</c:v>
                </c:pt>
                <c:pt idx="1450">
                  <c:v>0.62662337662337853</c:v>
                </c:pt>
                <c:pt idx="1451">
                  <c:v>0.62662337662337853</c:v>
                </c:pt>
                <c:pt idx="1452">
                  <c:v>0.62337662337662303</c:v>
                </c:pt>
                <c:pt idx="1453">
                  <c:v>0.63636363636363669</c:v>
                </c:pt>
                <c:pt idx="1454">
                  <c:v>0.62337662337662303</c:v>
                </c:pt>
                <c:pt idx="1455">
                  <c:v>0.60714285714285754</c:v>
                </c:pt>
                <c:pt idx="1456">
                  <c:v>0.63311688311688352</c:v>
                </c:pt>
                <c:pt idx="1457">
                  <c:v>0.62987012987013002</c:v>
                </c:pt>
                <c:pt idx="1458">
                  <c:v>0.62987012987013002</c:v>
                </c:pt>
                <c:pt idx="1459">
                  <c:v>0.63961038961038952</c:v>
                </c:pt>
                <c:pt idx="1460">
                  <c:v>0.6753246753246761</c:v>
                </c:pt>
                <c:pt idx="1461">
                  <c:v>0.64285714285714302</c:v>
                </c:pt>
                <c:pt idx="1462">
                  <c:v>0.68181818181818199</c:v>
                </c:pt>
                <c:pt idx="1463">
                  <c:v>0.668831168831168</c:v>
                </c:pt>
                <c:pt idx="1464">
                  <c:v>0.64935064935064901</c:v>
                </c:pt>
                <c:pt idx="1465">
                  <c:v>0.61688311688311781</c:v>
                </c:pt>
                <c:pt idx="1466">
                  <c:v>0.65584415584415556</c:v>
                </c:pt>
                <c:pt idx="1467">
                  <c:v>0.63636363636363669</c:v>
                </c:pt>
                <c:pt idx="1468">
                  <c:v>0.6461038961038974</c:v>
                </c:pt>
                <c:pt idx="1469">
                  <c:v>0.65259740259740284</c:v>
                </c:pt>
                <c:pt idx="1470">
                  <c:v>0.63636363636363669</c:v>
                </c:pt>
                <c:pt idx="1471">
                  <c:v>0.67207792207792205</c:v>
                </c:pt>
                <c:pt idx="1472">
                  <c:v>0.668831168831168</c:v>
                </c:pt>
                <c:pt idx="1473">
                  <c:v>0.65259740259740284</c:v>
                </c:pt>
                <c:pt idx="1474">
                  <c:v>0.65909090909090895</c:v>
                </c:pt>
                <c:pt idx="1475">
                  <c:v>0.65584415584415556</c:v>
                </c:pt>
                <c:pt idx="1476">
                  <c:v>0.63636363636363669</c:v>
                </c:pt>
                <c:pt idx="1477">
                  <c:v>0.63961038961038952</c:v>
                </c:pt>
                <c:pt idx="1478">
                  <c:v>0.65259740259740284</c:v>
                </c:pt>
                <c:pt idx="1479">
                  <c:v>0.64285714285714302</c:v>
                </c:pt>
                <c:pt idx="1480">
                  <c:v>0.65584415584415556</c:v>
                </c:pt>
                <c:pt idx="1481">
                  <c:v>0.63636363636363669</c:v>
                </c:pt>
                <c:pt idx="1482">
                  <c:v>0.65259740259740284</c:v>
                </c:pt>
                <c:pt idx="1483">
                  <c:v>0.63636363636363669</c:v>
                </c:pt>
                <c:pt idx="1484">
                  <c:v>0.64285714285714302</c:v>
                </c:pt>
                <c:pt idx="1485">
                  <c:v>0.65259740259740284</c:v>
                </c:pt>
                <c:pt idx="1486">
                  <c:v>0.64285714285714302</c:v>
                </c:pt>
                <c:pt idx="1487">
                  <c:v>0.64935064935064901</c:v>
                </c:pt>
                <c:pt idx="1488">
                  <c:v>0.662337662337662</c:v>
                </c:pt>
                <c:pt idx="1489">
                  <c:v>0.68181818181818199</c:v>
                </c:pt>
                <c:pt idx="1490">
                  <c:v>0.65259740259740284</c:v>
                </c:pt>
                <c:pt idx="1491">
                  <c:v>0.662337662337662</c:v>
                </c:pt>
                <c:pt idx="1492">
                  <c:v>0.70129870129870153</c:v>
                </c:pt>
                <c:pt idx="1493">
                  <c:v>0.668831168831168</c:v>
                </c:pt>
                <c:pt idx="1494">
                  <c:v>0.69155844155844204</c:v>
                </c:pt>
                <c:pt idx="1495">
                  <c:v>0.71103896103896058</c:v>
                </c:pt>
                <c:pt idx="1496">
                  <c:v>0.70779220779220797</c:v>
                </c:pt>
                <c:pt idx="1497">
                  <c:v>0.70779220779220797</c:v>
                </c:pt>
                <c:pt idx="1498">
                  <c:v>0.67857142857142982</c:v>
                </c:pt>
                <c:pt idx="1499">
                  <c:v>0.65909090909090895</c:v>
                </c:pt>
                <c:pt idx="1500">
                  <c:v>0.6753246753246761</c:v>
                </c:pt>
                <c:pt idx="1501">
                  <c:v>0.68506493506493449</c:v>
                </c:pt>
                <c:pt idx="1502">
                  <c:v>0.70454545454545481</c:v>
                </c:pt>
                <c:pt idx="1503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8370560"/>
        <c:axId val="128372096"/>
      </c:scatterChart>
      <c:valAx>
        <c:axId val="1283705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372096"/>
        <c:crosses val="autoZero"/>
        <c:crossBetween val="midCat"/>
      </c:valAx>
      <c:valAx>
        <c:axId val="128372096"/>
        <c:scaling>
          <c:orientation val="minMax"/>
          <c:max val="1.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370560"/>
        <c:crosses val="autoZero"/>
        <c:crossBetween val="midCat"/>
      </c:valAx>
      <c:spPr>
        <a:solidFill>
          <a:schemeClr val="bg1"/>
        </a:solidFill>
        <a:ln w="31750">
          <a:solidFill>
            <a:srgbClr val="339933"/>
          </a:solidFill>
        </a:ln>
        <a:effectLst/>
      </c:spPr>
    </c:plotArea>
    <c:plotVisOnly val="1"/>
    <c:dispBlanksAs val="gap"/>
    <c:showDLblsOverMax val="0"/>
  </c:chart>
  <c:spPr>
    <a:solidFill>
      <a:srgbClr val="66FF99"/>
    </a:solidFill>
    <a:ln w="31750" cap="flat" cmpd="sng" algn="ctr">
      <a:solidFill>
        <a:srgbClr val="339933"/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145283" y="3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61" tIns="47581" rIns="95161" bIns="4758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695" y="3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61" tIns="47581" rIns="95161" bIns="47581" numCol="1" anchor="t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145283" y="9119475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61" tIns="47581" rIns="95161" bIns="4758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695" y="9119475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61" tIns="47581" rIns="95161" bIns="47581" numCol="1" anchor="b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>
              <a:defRPr/>
            </a:pPr>
            <a:fld id="{AA2E35B3-2264-435D-8F4A-50FE125D09ED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724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145283" y="3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61" tIns="47581" rIns="95161" bIns="4758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695" y="3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61" tIns="47581" rIns="95161" bIns="47581" numCol="1" anchor="t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2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61" tIns="47581" rIns="95161" bIns="475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145283" y="9119475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61" tIns="47581" rIns="95161" bIns="4758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695" y="9119475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61" tIns="47581" rIns="95161" bIns="47581" numCol="1" anchor="b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>
              <a:defRPr/>
            </a:pPr>
            <a:fld id="{2E4AF57C-A7A2-4011-88EF-F5D814EEB296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058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5D68DF-0915-4735-A9A7-5DA820C57FBA}" type="slidenum">
              <a:rPr lang="he-IL" smtClean="0"/>
              <a:pPr/>
              <a:t>2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5038" y="750888"/>
            <a:ext cx="4994275" cy="374650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9736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3800" y="703263"/>
            <a:ext cx="4684713" cy="3514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3624B-21AC-4F5B-8519-D641FE71F49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463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4AF57C-A7A2-4011-88EF-F5D814EEB296}" type="slidenum">
              <a:rPr lang="he-IL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674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3624B-21AC-4F5B-8519-D641FE71F49A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097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4987925" cy="3741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3624B-21AC-4F5B-8519-D641FE71F49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782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EBCA8A-D326-483E-980D-B3B5793557A4}" type="slidenum">
              <a:rPr lang="he-IL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3800" y="703263"/>
            <a:ext cx="4684713" cy="3514725"/>
          </a:xfrm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637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EBCA8A-D326-483E-980D-B3B5793557A4}" type="slidenum">
              <a:rPr lang="he-IL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/>
              <a:t>14</a:t>
            </a:fld>
            <a:endParaRPr 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25" y="750888"/>
            <a:ext cx="4991100" cy="3744912"/>
          </a:xfrm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352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5D68DF-0915-4735-A9A7-5DA820C57FBA}" type="slidenum">
              <a:rPr lang="he-IL" smtClean="0"/>
              <a:pPr/>
              <a:t>16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2084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9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1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2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6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0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3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8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42E5-94E0-4171-8987-D48FD301DFB3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A2DB6-D352-45E5-942D-90C02A5151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42E5-94E0-4171-8987-D48FD301DFB3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A2DB6-D352-45E5-942D-90C02A5151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42E5-94E0-4171-8987-D48FD301DFB3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A2DB6-D352-45E5-942D-90C02A5151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42E5-94E0-4171-8987-D48FD301DF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A2DB6-D352-45E5-942D-90C02A5151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 2011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Tracense Proprietary and Confidential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A2DB6-D352-45E5-942D-90C02A5151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42E5-94E0-4171-8987-D48FD301DF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A2DB6-D352-45E5-942D-90C02A5151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42E5-94E0-4171-8987-D48FD301DF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A2DB6-D352-45E5-942D-90C02A5151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42E5-94E0-4171-8987-D48FD301DF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A2DB6-D352-45E5-942D-90C02A5151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42E5-94E0-4171-8987-D48FD301DF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A2DB6-D352-45E5-942D-90C02A5151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42E5-94E0-4171-8987-D48FD301DF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A2DB6-D352-45E5-942D-90C02A5151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42E5-94E0-4171-8987-D48FD301DFB3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A2DB6-D352-45E5-942D-90C02A5151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42E5-94E0-4171-8987-D48FD301DF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A2DB6-D352-45E5-942D-90C02A5151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42E5-94E0-4171-8987-D48FD301DF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A2DB6-D352-45E5-942D-90C02A5151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42E5-94E0-4171-8987-D48FD301DF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A2DB6-D352-45E5-942D-90C02A5151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42E5-94E0-4171-8987-D48FD301DF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A2DB6-D352-45E5-942D-90C02A5151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42E5-94E0-4171-8987-D48FD301DF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A2DB6-D352-45E5-942D-90C02A5151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514600" cy="365125"/>
          </a:xfrm>
          <a:prstGeom prst="rect">
            <a:avLst/>
          </a:prstGeom>
        </p:spPr>
        <p:txBody>
          <a:bodyPr/>
          <a:lstStyle>
            <a:lvl1pPr algn="l" rtl="0">
              <a:defRPr/>
            </a:lvl1pPr>
          </a:lstStyle>
          <a:p>
            <a:pPr>
              <a:defRPr/>
            </a:pPr>
            <a:fld id="{0F82B6D2-160F-4281-8AAA-EF7ED1D67EB7}" type="datetime1">
              <a:rPr lang="en-US">
                <a:solidFill>
                  <a:prstClr val="black"/>
                </a:solidFill>
              </a:rPr>
              <a:pPr>
                <a:defRPr/>
              </a:pPr>
              <a:t>2/22/2016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90825" y="6492875"/>
            <a:ext cx="3352800" cy="365125"/>
          </a:xfrm>
          <a:prstGeom prst="rect">
            <a:avLst/>
          </a:prstGeom>
        </p:spPr>
        <p:txBody>
          <a:bodyPr/>
          <a:lstStyle>
            <a:lvl1pPr algn="ctr" rtl="0"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r>
              <a:rPr lang="en-US"/>
              <a:t>Tracense Proprietary and Confidential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15200" y="6492875"/>
            <a:ext cx="1638300" cy="365125"/>
          </a:xfrm>
          <a:prstGeom prst="rect">
            <a:avLst/>
          </a:prstGeom>
        </p:spPr>
        <p:txBody>
          <a:bodyPr/>
          <a:lstStyle>
            <a:lvl1pPr algn="r">
              <a:defRPr b="0"/>
            </a:lvl1pPr>
          </a:lstStyle>
          <a:p>
            <a:pPr>
              <a:defRPr/>
            </a:pPr>
            <a:fld id="{D2C43627-2631-41CC-A56C-34D514FDBEE4}" type="slidenum">
              <a:rPr lang="he-I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Tracense Proprietary and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A2DB6-D352-45E5-942D-90C02A5151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20916" y="6492875"/>
            <a:ext cx="2895600" cy="365125"/>
          </a:xfrm>
          <a:prstGeom prst="rect">
            <a:avLst/>
          </a:prstGeom>
        </p:spPr>
        <p:txBody>
          <a:bodyPr/>
          <a:lstStyle>
            <a:lvl1pPr algn="ctr" rtl="0">
              <a:defRPr sz="11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Tracense Proprietary and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4432" y="1728329"/>
            <a:ext cx="1993202" cy="566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ardrop 13"/>
          <p:cNvSpPr/>
          <p:nvPr userDrawn="1"/>
        </p:nvSpPr>
        <p:spPr>
          <a:xfrm>
            <a:off x="6228784" y="1551711"/>
            <a:ext cx="2915216" cy="951344"/>
          </a:xfrm>
          <a:prstGeom prst="teardrop">
            <a:avLst>
              <a:gd name="adj" fmla="val 100633"/>
            </a:avLst>
          </a:prstGeom>
          <a:solidFill>
            <a:srgbClr val="00BB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6665" y="179567"/>
            <a:ext cx="2019974" cy="587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590085" y="6492875"/>
            <a:ext cx="55391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pPr>
              <a:defRPr/>
            </a:pPr>
            <a:fld id="{CE4560AC-06DC-4D5E-BAAD-04BEB8C4932B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980594" y="6596390"/>
            <a:ext cx="30948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1100" dirty="0" smtClean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Tracense Proprietary and Confidential</a:t>
            </a:r>
            <a:endParaRPr lang="en-US" sz="1100" dirty="0">
              <a:solidFill>
                <a:srgbClr val="FFC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514600" cy="365125"/>
          </a:xfrm>
          <a:prstGeom prst="rect">
            <a:avLst/>
          </a:prstGeom>
        </p:spPr>
        <p:txBody>
          <a:bodyPr/>
          <a:lstStyle>
            <a:lvl1pPr algn="l" rtl="0">
              <a:defRPr/>
            </a:lvl1pPr>
          </a:lstStyle>
          <a:p>
            <a:pPr>
              <a:defRPr/>
            </a:pPr>
            <a:fld id="{0F82B6D2-160F-4281-8AAA-EF7ED1D67EB7}" type="datetime1">
              <a:rPr lang="en-US">
                <a:solidFill>
                  <a:prstClr val="black"/>
                </a:solidFill>
              </a:rPr>
              <a:pPr>
                <a:defRPr/>
              </a:pPr>
              <a:t>2/22/2016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90825" y="6492875"/>
            <a:ext cx="3352800" cy="365125"/>
          </a:xfrm>
          <a:prstGeom prst="rect">
            <a:avLst/>
          </a:prstGeom>
        </p:spPr>
        <p:txBody>
          <a:bodyPr/>
          <a:lstStyle>
            <a:lvl1pPr algn="ctr" rtl="0"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r>
              <a:rPr lang="en-US"/>
              <a:t>Tracense Proprietary and Confidential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15200" y="6492875"/>
            <a:ext cx="1638300" cy="365125"/>
          </a:xfrm>
          <a:prstGeom prst="rect">
            <a:avLst/>
          </a:prstGeom>
        </p:spPr>
        <p:txBody>
          <a:bodyPr/>
          <a:lstStyle>
            <a:lvl1pPr algn="r">
              <a:defRPr b="0"/>
            </a:lvl1pPr>
          </a:lstStyle>
          <a:p>
            <a:pPr>
              <a:defRPr/>
            </a:pPr>
            <a:fld id="{D2C43627-2631-41CC-A56C-34D514FDBEE4}" type="slidenum">
              <a:rPr lang="he-I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514600" cy="365125"/>
          </a:xfrm>
          <a:prstGeom prst="rect">
            <a:avLst/>
          </a:prstGeom>
        </p:spPr>
        <p:txBody>
          <a:bodyPr/>
          <a:lstStyle>
            <a:lvl1pPr algn="l" rtl="0">
              <a:defRPr/>
            </a:lvl1pPr>
          </a:lstStyle>
          <a:p>
            <a:pPr>
              <a:defRPr/>
            </a:pPr>
            <a:fld id="{0F82B6D2-160F-4281-8AAA-EF7ED1D67EB7}" type="datetime1">
              <a:rPr lang="en-US">
                <a:solidFill>
                  <a:prstClr val="black"/>
                </a:solidFill>
              </a:rPr>
              <a:pPr>
                <a:defRPr/>
              </a:pPr>
              <a:t>2/22/2016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90825" y="6492875"/>
            <a:ext cx="3352800" cy="365125"/>
          </a:xfrm>
          <a:prstGeom prst="rect">
            <a:avLst/>
          </a:prstGeom>
        </p:spPr>
        <p:txBody>
          <a:bodyPr/>
          <a:lstStyle>
            <a:lvl1pPr algn="ctr" rtl="0"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r>
              <a:rPr lang="en-US"/>
              <a:t>Tracense Proprietary and Confidential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15200" y="6492875"/>
            <a:ext cx="1638300" cy="365125"/>
          </a:xfrm>
          <a:prstGeom prst="rect">
            <a:avLst/>
          </a:prstGeom>
        </p:spPr>
        <p:txBody>
          <a:bodyPr/>
          <a:lstStyle>
            <a:lvl1pPr algn="r">
              <a:defRPr b="0"/>
            </a:lvl1pPr>
          </a:lstStyle>
          <a:p>
            <a:pPr>
              <a:defRPr/>
            </a:pPr>
            <a:fld id="{D2C43627-2631-41CC-A56C-34D514FDBEE4}" type="slidenum">
              <a:rPr lang="he-I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514600" cy="365125"/>
          </a:xfrm>
          <a:prstGeom prst="rect">
            <a:avLst/>
          </a:prstGeom>
        </p:spPr>
        <p:txBody>
          <a:bodyPr/>
          <a:lstStyle>
            <a:lvl1pPr algn="l" rtl="0">
              <a:defRPr/>
            </a:lvl1pPr>
          </a:lstStyle>
          <a:p>
            <a:pPr>
              <a:defRPr/>
            </a:pPr>
            <a:fld id="{0F82B6D2-160F-4281-8AAA-EF7ED1D67EB7}" type="datetime1">
              <a:rPr lang="en-US">
                <a:solidFill>
                  <a:prstClr val="black"/>
                </a:solidFill>
              </a:rPr>
              <a:pPr>
                <a:defRPr/>
              </a:pPr>
              <a:t>2/22/2016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90825" y="6492875"/>
            <a:ext cx="3352800" cy="365125"/>
          </a:xfrm>
          <a:prstGeom prst="rect">
            <a:avLst/>
          </a:prstGeom>
        </p:spPr>
        <p:txBody>
          <a:bodyPr/>
          <a:lstStyle>
            <a:lvl1pPr algn="ctr" rtl="0"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r>
              <a:rPr lang="en-US"/>
              <a:t>Tracense Proprietary and Confidential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15200" y="6492875"/>
            <a:ext cx="1638300" cy="365125"/>
          </a:xfrm>
          <a:prstGeom prst="rect">
            <a:avLst/>
          </a:prstGeom>
        </p:spPr>
        <p:txBody>
          <a:bodyPr/>
          <a:lstStyle>
            <a:lvl1pPr algn="r">
              <a:defRPr b="0"/>
            </a:lvl1pPr>
          </a:lstStyle>
          <a:p>
            <a:pPr>
              <a:defRPr/>
            </a:pPr>
            <a:fld id="{D2C43627-2631-41CC-A56C-34D514FDBEE4}" type="slidenum">
              <a:rPr lang="he-I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2" cstate="print">
            <a:lum bright="-5000" contrast="1000"/>
          </a:blip>
          <a:srcRect/>
          <a:stretch>
            <a:fillRect/>
          </a:stretch>
        </p:blipFill>
        <p:spPr bwMode="auto">
          <a:xfrm>
            <a:off x="7099540" y="120771"/>
            <a:ext cx="1915992" cy="593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6800335" y="63645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CE4560AC-06DC-4D5E-BAAD-04BEB8C4932B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724619"/>
            <a:ext cx="9144000" cy="43132"/>
          </a:xfrm>
          <a:prstGeom prst="line">
            <a:avLst/>
          </a:prstGeom>
          <a:ln w="25400">
            <a:solidFill>
              <a:srgbClr val="00ADEA"/>
            </a:solidFill>
          </a:ln>
          <a:scene3d>
            <a:camera prst="orthographicFront"/>
            <a:lightRig rig="threePt" dir="t"/>
          </a:scene3d>
          <a:sp3d prstMaterial="dkEdge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20916" y="6492875"/>
            <a:ext cx="2895600" cy="365125"/>
          </a:xfrm>
          <a:prstGeom prst="rect">
            <a:avLst/>
          </a:prstGeom>
        </p:spPr>
        <p:txBody>
          <a:bodyPr/>
          <a:lstStyle>
            <a:lvl1pPr algn="ctr" rtl="0">
              <a:defRPr sz="11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Tracense Proprietary and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20916" y="6492875"/>
            <a:ext cx="2895600" cy="365125"/>
          </a:xfrm>
          <a:prstGeom prst="rect">
            <a:avLst/>
          </a:prstGeom>
        </p:spPr>
        <p:txBody>
          <a:bodyPr/>
          <a:lstStyle>
            <a:lvl1pPr algn="ctr" rtl="0">
              <a:defRPr sz="11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Tracense Proprietary and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20916" y="6492875"/>
            <a:ext cx="2895600" cy="365125"/>
          </a:xfrm>
          <a:prstGeom prst="rect">
            <a:avLst/>
          </a:prstGeom>
        </p:spPr>
        <p:txBody>
          <a:bodyPr/>
          <a:lstStyle>
            <a:lvl1pPr algn="ctr" rtl="0">
              <a:defRPr sz="11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Tracense Proprietary and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20916" y="6492875"/>
            <a:ext cx="2895600" cy="365125"/>
          </a:xfrm>
          <a:prstGeom prst="rect">
            <a:avLst/>
          </a:prstGeom>
        </p:spPr>
        <p:txBody>
          <a:bodyPr/>
          <a:lstStyle>
            <a:lvl1pPr algn="ctr" rtl="0">
              <a:defRPr sz="11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Tracense Proprietary and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20916" y="6492875"/>
            <a:ext cx="2895600" cy="365125"/>
          </a:xfrm>
          <a:prstGeom prst="rect">
            <a:avLst/>
          </a:prstGeom>
        </p:spPr>
        <p:txBody>
          <a:bodyPr/>
          <a:lstStyle>
            <a:lvl1pPr algn="ctr" rtl="0">
              <a:defRPr sz="11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Tracense Proprietary and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20916" y="6492875"/>
            <a:ext cx="2895600" cy="365125"/>
          </a:xfrm>
          <a:prstGeom prst="rect">
            <a:avLst/>
          </a:prstGeom>
        </p:spPr>
        <p:txBody>
          <a:bodyPr/>
          <a:lstStyle>
            <a:lvl1pPr algn="ctr" rtl="0">
              <a:defRPr sz="11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Tracense Proprietary and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42E5-94E0-4171-8987-D48FD301DFB3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A2DB6-D352-45E5-942D-90C02A5151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20916" y="6492875"/>
            <a:ext cx="2895600" cy="365125"/>
          </a:xfrm>
          <a:prstGeom prst="rect">
            <a:avLst/>
          </a:prstGeom>
        </p:spPr>
        <p:txBody>
          <a:bodyPr/>
          <a:lstStyle>
            <a:lvl1pPr algn="ctr" rtl="0">
              <a:defRPr sz="11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Tracense Proprietary and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2" cstate="print">
            <a:lum bright="-5000" contrast="1000"/>
          </a:blip>
          <a:srcRect/>
          <a:stretch>
            <a:fillRect/>
          </a:stretch>
        </p:blipFill>
        <p:spPr bwMode="auto">
          <a:xfrm>
            <a:off x="6804453" y="231500"/>
            <a:ext cx="2107563" cy="6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6800335" y="63645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CE4560AC-06DC-4D5E-BAAD-04BEB8C4932B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514600" cy="365125"/>
          </a:xfrm>
          <a:prstGeom prst="rect">
            <a:avLst/>
          </a:prstGeom>
        </p:spPr>
        <p:txBody>
          <a:bodyPr/>
          <a:lstStyle>
            <a:lvl1pPr algn="l" rtl="0">
              <a:defRPr/>
            </a:lvl1pPr>
          </a:lstStyle>
          <a:p>
            <a:pPr>
              <a:defRPr/>
            </a:pPr>
            <a:fld id="{0F82B6D2-160F-4281-8AAA-EF7ED1D67EB7}" type="datetime1">
              <a:rPr lang="en-US">
                <a:solidFill>
                  <a:prstClr val="black"/>
                </a:solidFill>
              </a:rPr>
              <a:pPr>
                <a:defRPr/>
              </a:pPr>
              <a:t>2/22/2016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90825" y="6492875"/>
            <a:ext cx="3352800" cy="365125"/>
          </a:xfrm>
          <a:prstGeom prst="rect">
            <a:avLst/>
          </a:prstGeom>
        </p:spPr>
        <p:txBody>
          <a:bodyPr/>
          <a:lstStyle>
            <a:lvl1pPr algn="ctr" rtl="0"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r>
              <a:rPr lang="en-US"/>
              <a:t>Tracense Proprietary and Confidential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15200" y="6492875"/>
            <a:ext cx="1638300" cy="365125"/>
          </a:xfrm>
          <a:prstGeom prst="rect">
            <a:avLst/>
          </a:prstGeom>
        </p:spPr>
        <p:txBody>
          <a:bodyPr/>
          <a:lstStyle>
            <a:lvl1pPr algn="r">
              <a:defRPr b="0"/>
            </a:lvl1pPr>
          </a:lstStyle>
          <a:p>
            <a:pPr>
              <a:defRPr/>
            </a:pPr>
            <a:fld id="{D2C43627-2631-41CC-A56C-34D514FDBEE4}" type="slidenum">
              <a:rPr lang="he-I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2" cstate="print">
            <a:lum bright="-5000" contrast="1000"/>
          </a:blip>
          <a:srcRect/>
          <a:stretch>
            <a:fillRect/>
          </a:stretch>
        </p:blipFill>
        <p:spPr bwMode="auto">
          <a:xfrm>
            <a:off x="6804453" y="231500"/>
            <a:ext cx="2107563" cy="6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6800335" y="63645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CE4560AC-06DC-4D5E-BAAD-04BEB8C4932B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514600" cy="365125"/>
          </a:xfrm>
          <a:prstGeom prst="rect">
            <a:avLst/>
          </a:prstGeom>
        </p:spPr>
        <p:txBody>
          <a:bodyPr/>
          <a:lstStyle>
            <a:lvl1pPr algn="l" rtl="0">
              <a:defRPr/>
            </a:lvl1pPr>
          </a:lstStyle>
          <a:p>
            <a:pPr>
              <a:defRPr/>
            </a:pPr>
            <a:fld id="{0F82B6D2-160F-4281-8AAA-EF7ED1D67EB7}" type="datetime1">
              <a:rPr lang="en-US">
                <a:solidFill>
                  <a:prstClr val="black"/>
                </a:solidFill>
              </a:rPr>
              <a:pPr>
                <a:defRPr/>
              </a:pPr>
              <a:t>2/22/2016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90825" y="6492875"/>
            <a:ext cx="3352800" cy="365125"/>
          </a:xfrm>
          <a:prstGeom prst="rect">
            <a:avLst/>
          </a:prstGeom>
        </p:spPr>
        <p:txBody>
          <a:bodyPr/>
          <a:lstStyle>
            <a:lvl1pPr algn="ctr" rtl="0"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r>
              <a:rPr lang="en-US"/>
              <a:t>Tracense Proprietary and Confidential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15200" y="6492875"/>
            <a:ext cx="1638300" cy="365125"/>
          </a:xfrm>
          <a:prstGeom prst="rect">
            <a:avLst/>
          </a:prstGeom>
        </p:spPr>
        <p:txBody>
          <a:bodyPr/>
          <a:lstStyle>
            <a:lvl1pPr algn="r">
              <a:defRPr b="0"/>
            </a:lvl1pPr>
          </a:lstStyle>
          <a:p>
            <a:pPr>
              <a:defRPr/>
            </a:pPr>
            <a:fld id="{D2C43627-2631-41CC-A56C-34D514FDBEE4}" type="slidenum">
              <a:rPr lang="he-I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2" cstate="print">
            <a:lum bright="-5000" contrast="1000"/>
          </a:blip>
          <a:srcRect/>
          <a:stretch>
            <a:fillRect/>
          </a:stretch>
        </p:blipFill>
        <p:spPr bwMode="auto">
          <a:xfrm>
            <a:off x="6804453" y="231500"/>
            <a:ext cx="2107563" cy="6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6800335" y="63645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CE4560AC-06DC-4D5E-BAAD-04BEB8C4932B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514600" cy="365125"/>
          </a:xfrm>
          <a:prstGeom prst="rect">
            <a:avLst/>
          </a:prstGeom>
        </p:spPr>
        <p:txBody>
          <a:bodyPr/>
          <a:lstStyle>
            <a:lvl1pPr algn="l" rtl="0">
              <a:defRPr/>
            </a:lvl1pPr>
          </a:lstStyle>
          <a:p>
            <a:pPr>
              <a:defRPr/>
            </a:pPr>
            <a:fld id="{0F82B6D2-160F-4281-8AAA-EF7ED1D67EB7}" type="datetime1">
              <a:rPr lang="en-US">
                <a:solidFill>
                  <a:prstClr val="black"/>
                </a:solidFill>
              </a:rPr>
              <a:pPr>
                <a:defRPr/>
              </a:pPr>
              <a:t>2/22/2016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90825" y="6492875"/>
            <a:ext cx="3352800" cy="365125"/>
          </a:xfrm>
          <a:prstGeom prst="rect">
            <a:avLst/>
          </a:prstGeom>
        </p:spPr>
        <p:txBody>
          <a:bodyPr/>
          <a:lstStyle>
            <a:lvl1pPr algn="ctr" rtl="0"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r>
              <a:rPr lang="en-US"/>
              <a:t>Tracense Proprietary and Confidential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15200" y="6492875"/>
            <a:ext cx="1638300" cy="365125"/>
          </a:xfrm>
          <a:prstGeom prst="rect">
            <a:avLst/>
          </a:prstGeom>
        </p:spPr>
        <p:txBody>
          <a:bodyPr/>
          <a:lstStyle>
            <a:lvl1pPr algn="r">
              <a:defRPr b="0"/>
            </a:lvl1pPr>
          </a:lstStyle>
          <a:p>
            <a:pPr>
              <a:defRPr/>
            </a:pPr>
            <a:fld id="{D2C43627-2631-41CC-A56C-34D514FDBEE4}" type="slidenum">
              <a:rPr lang="he-I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42E5-94E0-4171-8987-D48FD301DFB3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A2DB6-D352-45E5-942D-90C02A5151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514600" cy="365125"/>
          </a:xfrm>
          <a:prstGeom prst="rect">
            <a:avLst/>
          </a:prstGeom>
        </p:spPr>
        <p:txBody>
          <a:bodyPr/>
          <a:lstStyle>
            <a:lvl1pPr algn="l" rtl="0">
              <a:defRPr/>
            </a:lvl1pPr>
          </a:lstStyle>
          <a:p>
            <a:pPr>
              <a:defRPr/>
            </a:pPr>
            <a:fld id="{0F82B6D2-160F-4281-8AAA-EF7ED1D67EB7}" type="datetime1">
              <a:rPr lang="en-US">
                <a:solidFill>
                  <a:prstClr val="black"/>
                </a:solidFill>
              </a:rPr>
              <a:pPr>
                <a:defRPr/>
              </a:pPr>
              <a:t>2/22/2016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90825" y="6492875"/>
            <a:ext cx="3352800" cy="365125"/>
          </a:xfrm>
          <a:prstGeom prst="rect">
            <a:avLst/>
          </a:prstGeom>
        </p:spPr>
        <p:txBody>
          <a:bodyPr/>
          <a:lstStyle>
            <a:lvl1pPr algn="ctr" rtl="0"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r>
              <a:rPr lang="en-US"/>
              <a:t>Tracense Proprietary and Confidential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15200" y="6492875"/>
            <a:ext cx="1638300" cy="365125"/>
          </a:xfrm>
          <a:prstGeom prst="rect">
            <a:avLst/>
          </a:prstGeom>
        </p:spPr>
        <p:txBody>
          <a:bodyPr/>
          <a:lstStyle>
            <a:lvl1pPr algn="r">
              <a:defRPr b="0"/>
            </a:lvl1pPr>
          </a:lstStyle>
          <a:p>
            <a:pPr>
              <a:defRPr/>
            </a:pPr>
            <a:fld id="{D2C43627-2631-41CC-A56C-34D514FDBEE4}" type="slidenum">
              <a:rPr lang="he-I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2" cstate="print">
            <a:lum bright="-5000" contrast="1000"/>
          </a:blip>
          <a:srcRect/>
          <a:stretch>
            <a:fillRect/>
          </a:stretch>
        </p:blipFill>
        <p:spPr bwMode="auto">
          <a:xfrm>
            <a:off x="6804453" y="231500"/>
            <a:ext cx="2107563" cy="6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6800335" y="63645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CE4560AC-06DC-4D5E-BAAD-04BEB8C4932B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514600" cy="365125"/>
          </a:xfrm>
          <a:prstGeom prst="rect">
            <a:avLst/>
          </a:prstGeom>
        </p:spPr>
        <p:txBody>
          <a:bodyPr/>
          <a:lstStyle>
            <a:lvl1pPr algn="l" rtl="0">
              <a:defRPr/>
            </a:lvl1pPr>
          </a:lstStyle>
          <a:p>
            <a:pPr>
              <a:defRPr/>
            </a:pPr>
            <a:fld id="{0F82B6D2-160F-4281-8AAA-EF7ED1D67EB7}" type="datetime1">
              <a:rPr lang="en-US">
                <a:solidFill>
                  <a:prstClr val="black"/>
                </a:solidFill>
              </a:rPr>
              <a:pPr>
                <a:defRPr/>
              </a:pPr>
              <a:t>2/22/2016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90825" y="6492875"/>
            <a:ext cx="3352800" cy="365125"/>
          </a:xfrm>
          <a:prstGeom prst="rect">
            <a:avLst/>
          </a:prstGeom>
        </p:spPr>
        <p:txBody>
          <a:bodyPr/>
          <a:lstStyle>
            <a:lvl1pPr algn="ctr" rtl="0"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r>
              <a:rPr lang="en-US"/>
              <a:t>Tracense Proprietary and Confidential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15200" y="6492875"/>
            <a:ext cx="1638300" cy="365125"/>
          </a:xfrm>
          <a:prstGeom prst="rect">
            <a:avLst/>
          </a:prstGeom>
        </p:spPr>
        <p:txBody>
          <a:bodyPr/>
          <a:lstStyle>
            <a:lvl1pPr algn="r">
              <a:defRPr b="0"/>
            </a:lvl1pPr>
          </a:lstStyle>
          <a:p>
            <a:pPr>
              <a:defRPr/>
            </a:pPr>
            <a:fld id="{D2C43627-2631-41CC-A56C-34D514FDBEE4}" type="slidenum">
              <a:rPr lang="he-I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514600" cy="365125"/>
          </a:xfrm>
          <a:prstGeom prst="rect">
            <a:avLst/>
          </a:prstGeom>
        </p:spPr>
        <p:txBody>
          <a:bodyPr/>
          <a:lstStyle>
            <a:lvl1pPr algn="l" rtl="0">
              <a:defRPr/>
            </a:lvl1pPr>
          </a:lstStyle>
          <a:p>
            <a:pPr>
              <a:defRPr/>
            </a:pPr>
            <a:fld id="{0F82B6D2-160F-4281-8AAA-EF7ED1D67EB7}" type="datetime1">
              <a:rPr lang="en-US">
                <a:solidFill>
                  <a:prstClr val="black"/>
                </a:solidFill>
              </a:rPr>
              <a:pPr>
                <a:defRPr/>
              </a:pPr>
              <a:t>2/22/2016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90825" y="6492875"/>
            <a:ext cx="3352800" cy="365125"/>
          </a:xfrm>
          <a:prstGeom prst="rect">
            <a:avLst/>
          </a:prstGeom>
        </p:spPr>
        <p:txBody>
          <a:bodyPr/>
          <a:lstStyle>
            <a:lvl1pPr algn="ctr" rtl="0"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r>
              <a:rPr lang="en-US"/>
              <a:t>Tracense Proprietary and Confidential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15200" y="6492875"/>
            <a:ext cx="1638300" cy="365125"/>
          </a:xfrm>
          <a:prstGeom prst="rect">
            <a:avLst/>
          </a:prstGeom>
        </p:spPr>
        <p:txBody>
          <a:bodyPr/>
          <a:lstStyle>
            <a:lvl1pPr algn="r">
              <a:defRPr b="0"/>
            </a:lvl1pPr>
          </a:lstStyle>
          <a:p>
            <a:pPr>
              <a:defRPr/>
            </a:pPr>
            <a:fld id="{D2C43627-2631-41CC-A56C-34D514FDBEE4}" type="slidenum">
              <a:rPr lang="he-I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514600" cy="365125"/>
          </a:xfrm>
          <a:prstGeom prst="rect">
            <a:avLst/>
          </a:prstGeom>
        </p:spPr>
        <p:txBody>
          <a:bodyPr/>
          <a:lstStyle>
            <a:lvl1pPr algn="l" rtl="0">
              <a:defRPr/>
            </a:lvl1pPr>
          </a:lstStyle>
          <a:p>
            <a:pPr>
              <a:defRPr/>
            </a:pPr>
            <a:fld id="{0F82B6D2-160F-4281-8AAA-EF7ED1D67EB7}" type="datetime1">
              <a:rPr lang="en-US">
                <a:solidFill>
                  <a:prstClr val="black"/>
                </a:solidFill>
              </a:rPr>
              <a:pPr>
                <a:defRPr/>
              </a:pPr>
              <a:t>2/22/2016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90825" y="6492875"/>
            <a:ext cx="3352800" cy="365125"/>
          </a:xfrm>
          <a:prstGeom prst="rect">
            <a:avLst/>
          </a:prstGeom>
        </p:spPr>
        <p:txBody>
          <a:bodyPr/>
          <a:lstStyle>
            <a:lvl1pPr algn="ctr" rtl="0"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r>
              <a:rPr lang="en-US"/>
              <a:t>Tracense Proprietary and Confidential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15200" y="6492875"/>
            <a:ext cx="1638300" cy="365125"/>
          </a:xfrm>
          <a:prstGeom prst="rect">
            <a:avLst/>
          </a:prstGeom>
        </p:spPr>
        <p:txBody>
          <a:bodyPr/>
          <a:lstStyle>
            <a:lvl1pPr algn="r">
              <a:defRPr b="0"/>
            </a:lvl1pPr>
          </a:lstStyle>
          <a:p>
            <a:pPr>
              <a:defRPr/>
            </a:pPr>
            <a:fld id="{D2C43627-2631-41CC-A56C-34D514FDBEE4}" type="slidenum">
              <a:rPr lang="he-I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514600" cy="365125"/>
          </a:xfrm>
          <a:prstGeom prst="rect">
            <a:avLst/>
          </a:prstGeom>
        </p:spPr>
        <p:txBody>
          <a:bodyPr/>
          <a:lstStyle>
            <a:lvl1pPr algn="l" rtl="0">
              <a:defRPr/>
            </a:lvl1pPr>
          </a:lstStyle>
          <a:p>
            <a:pPr>
              <a:defRPr/>
            </a:pPr>
            <a:fld id="{0F82B6D2-160F-4281-8AAA-EF7ED1D67EB7}" type="datetime1">
              <a:rPr lang="en-US">
                <a:solidFill>
                  <a:prstClr val="black"/>
                </a:solidFill>
              </a:rPr>
              <a:pPr>
                <a:defRPr/>
              </a:pPr>
              <a:t>2/22/2016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90825" y="6492875"/>
            <a:ext cx="3352800" cy="365125"/>
          </a:xfrm>
          <a:prstGeom prst="rect">
            <a:avLst/>
          </a:prstGeom>
        </p:spPr>
        <p:txBody>
          <a:bodyPr/>
          <a:lstStyle>
            <a:lvl1pPr algn="ctr" rtl="0"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r>
              <a:rPr lang="en-US"/>
              <a:t>Tracense Proprietary and Confidential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15200" y="6492875"/>
            <a:ext cx="1638300" cy="365125"/>
          </a:xfrm>
          <a:prstGeom prst="rect">
            <a:avLst/>
          </a:prstGeom>
        </p:spPr>
        <p:txBody>
          <a:bodyPr/>
          <a:lstStyle>
            <a:lvl1pPr algn="r">
              <a:defRPr b="0"/>
            </a:lvl1pPr>
          </a:lstStyle>
          <a:p>
            <a:pPr>
              <a:defRPr/>
            </a:pPr>
            <a:fld id="{D2C43627-2631-41CC-A56C-34D514FDBEE4}" type="slidenum">
              <a:rPr lang="he-I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2" cstate="print">
            <a:lum bright="-5000" contrast="1000"/>
          </a:blip>
          <a:srcRect/>
          <a:stretch>
            <a:fillRect/>
          </a:stretch>
        </p:blipFill>
        <p:spPr bwMode="auto">
          <a:xfrm>
            <a:off x="6804453" y="231500"/>
            <a:ext cx="2107563" cy="6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6800335" y="63645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CE4560AC-06DC-4D5E-BAAD-04BEB8C4932B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514600" cy="365125"/>
          </a:xfrm>
          <a:prstGeom prst="rect">
            <a:avLst/>
          </a:prstGeom>
        </p:spPr>
        <p:txBody>
          <a:bodyPr/>
          <a:lstStyle>
            <a:lvl1pPr algn="l" rtl="0">
              <a:defRPr/>
            </a:lvl1pPr>
          </a:lstStyle>
          <a:p>
            <a:pPr>
              <a:defRPr/>
            </a:pPr>
            <a:fld id="{0F82B6D2-160F-4281-8AAA-EF7ED1D67EB7}" type="datetime1">
              <a:rPr lang="en-US">
                <a:solidFill>
                  <a:prstClr val="black"/>
                </a:solidFill>
              </a:rPr>
              <a:pPr>
                <a:defRPr/>
              </a:pPr>
              <a:t>2/22/2016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90825" y="6492875"/>
            <a:ext cx="3352800" cy="365125"/>
          </a:xfrm>
          <a:prstGeom prst="rect">
            <a:avLst/>
          </a:prstGeom>
        </p:spPr>
        <p:txBody>
          <a:bodyPr/>
          <a:lstStyle>
            <a:lvl1pPr algn="ctr" rtl="0"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Tracense Systems Ltd.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15200" y="6492875"/>
            <a:ext cx="1638300" cy="365125"/>
          </a:xfrm>
          <a:prstGeom prst="rect">
            <a:avLst/>
          </a:prstGeom>
        </p:spPr>
        <p:txBody>
          <a:bodyPr/>
          <a:lstStyle>
            <a:lvl1pPr algn="r">
              <a:defRPr b="0"/>
            </a:lvl1pPr>
          </a:lstStyle>
          <a:p>
            <a:pPr>
              <a:defRPr/>
            </a:pPr>
            <a:fld id="{D2C43627-2631-41CC-A56C-34D514FDBEE4}" type="slidenum">
              <a:rPr lang="he-I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514600" cy="365125"/>
          </a:xfrm>
          <a:prstGeom prst="rect">
            <a:avLst/>
          </a:prstGeom>
        </p:spPr>
        <p:txBody>
          <a:bodyPr/>
          <a:lstStyle>
            <a:lvl1pPr algn="l" rtl="0">
              <a:defRPr/>
            </a:lvl1pPr>
          </a:lstStyle>
          <a:p>
            <a:pPr>
              <a:defRPr/>
            </a:pPr>
            <a:fld id="{0F82B6D2-160F-4281-8AAA-EF7ED1D67EB7}" type="datetime1">
              <a:rPr lang="en-US">
                <a:solidFill>
                  <a:prstClr val="black"/>
                </a:solidFill>
              </a:rPr>
              <a:pPr>
                <a:defRPr/>
              </a:pPr>
              <a:t>2/22/2016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90825" y="6492875"/>
            <a:ext cx="3352800" cy="365125"/>
          </a:xfrm>
          <a:prstGeom prst="rect">
            <a:avLst/>
          </a:prstGeom>
        </p:spPr>
        <p:txBody>
          <a:bodyPr/>
          <a:lstStyle>
            <a:lvl1pPr algn="ctr" rtl="0"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Tracense Systems Ltd.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15200" y="6492875"/>
            <a:ext cx="1638300" cy="365125"/>
          </a:xfrm>
          <a:prstGeom prst="rect">
            <a:avLst/>
          </a:prstGeom>
        </p:spPr>
        <p:txBody>
          <a:bodyPr/>
          <a:lstStyle>
            <a:lvl1pPr algn="r">
              <a:defRPr b="0"/>
            </a:lvl1pPr>
          </a:lstStyle>
          <a:p>
            <a:pPr>
              <a:defRPr/>
            </a:pPr>
            <a:fld id="{D2C43627-2631-41CC-A56C-34D514FDBEE4}" type="slidenum">
              <a:rPr lang="he-I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2" cstate="print">
            <a:lum bright="-5000" contrast="1000"/>
          </a:blip>
          <a:srcRect/>
          <a:stretch>
            <a:fillRect/>
          </a:stretch>
        </p:blipFill>
        <p:spPr bwMode="auto">
          <a:xfrm>
            <a:off x="6804453" y="231500"/>
            <a:ext cx="2107563" cy="6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6800335" y="63645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CE4560AC-06DC-4D5E-BAAD-04BEB8C4932B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42E5-94E0-4171-8987-D48FD301DFB3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A2DB6-D352-45E5-942D-90C02A5151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514600" cy="365125"/>
          </a:xfrm>
          <a:prstGeom prst="rect">
            <a:avLst/>
          </a:prstGeom>
        </p:spPr>
        <p:txBody>
          <a:bodyPr/>
          <a:lstStyle>
            <a:lvl1pPr algn="l" rtl="0">
              <a:defRPr/>
            </a:lvl1pPr>
          </a:lstStyle>
          <a:p>
            <a:pPr>
              <a:defRPr/>
            </a:pPr>
            <a:fld id="{0F82B6D2-160F-4281-8AAA-EF7ED1D67EB7}" type="datetime1">
              <a:rPr lang="en-US">
                <a:solidFill>
                  <a:prstClr val="black"/>
                </a:solidFill>
              </a:rPr>
              <a:pPr>
                <a:defRPr/>
              </a:pPr>
              <a:t>2/22/2016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90825" y="6492875"/>
            <a:ext cx="3352800" cy="365125"/>
          </a:xfrm>
          <a:prstGeom prst="rect">
            <a:avLst/>
          </a:prstGeom>
        </p:spPr>
        <p:txBody>
          <a:bodyPr/>
          <a:lstStyle>
            <a:lvl1pPr algn="ctr" rtl="0"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Tracense Systems Ltd.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15200" y="6492875"/>
            <a:ext cx="1638300" cy="365125"/>
          </a:xfrm>
          <a:prstGeom prst="rect">
            <a:avLst/>
          </a:prstGeom>
        </p:spPr>
        <p:txBody>
          <a:bodyPr/>
          <a:lstStyle>
            <a:lvl1pPr algn="r">
              <a:defRPr b="0"/>
            </a:lvl1pPr>
          </a:lstStyle>
          <a:p>
            <a:pPr>
              <a:defRPr/>
            </a:pPr>
            <a:fld id="{D2C43627-2631-41CC-A56C-34D514FDBEE4}" type="slidenum">
              <a:rPr lang="he-I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514600" cy="365125"/>
          </a:xfrm>
          <a:prstGeom prst="rect">
            <a:avLst/>
          </a:prstGeom>
        </p:spPr>
        <p:txBody>
          <a:bodyPr/>
          <a:lstStyle>
            <a:lvl1pPr algn="l" rtl="0">
              <a:defRPr/>
            </a:lvl1pPr>
          </a:lstStyle>
          <a:p>
            <a:pPr>
              <a:defRPr/>
            </a:pPr>
            <a:fld id="{0F82B6D2-160F-4281-8AAA-EF7ED1D67EB7}" type="datetime1">
              <a:rPr lang="en-US">
                <a:solidFill>
                  <a:prstClr val="black"/>
                </a:solidFill>
              </a:rPr>
              <a:pPr>
                <a:defRPr/>
              </a:pPr>
              <a:t>2/22/2016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90825" y="6492875"/>
            <a:ext cx="3352800" cy="365125"/>
          </a:xfrm>
          <a:prstGeom prst="rect">
            <a:avLst/>
          </a:prstGeom>
        </p:spPr>
        <p:txBody>
          <a:bodyPr/>
          <a:lstStyle>
            <a:lvl1pPr algn="ctr" rtl="0"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Tracense Systems Ltd.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15200" y="6492875"/>
            <a:ext cx="1638300" cy="365125"/>
          </a:xfrm>
          <a:prstGeom prst="rect">
            <a:avLst/>
          </a:prstGeom>
        </p:spPr>
        <p:txBody>
          <a:bodyPr/>
          <a:lstStyle>
            <a:lvl1pPr algn="r">
              <a:defRPr b="0"/>
            </a:lvl1pPr>
          </a:lstStyle>
          <a:p>
            <a:pPr>
              <a:defRPr/>
            </a:pPr>
            <a:fld id="{D2C43627-2631-41CC-A56C-34D514FDBEE4}" type="slidenum">
              <a:rPr lang="he-I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514600" cy="365125"/>
          </a:xfrm>
          <a:prstGeom prst="rect">
            <a:avLst/>
          </a:prstGeom>
        </p:spPr>
        <p:txBody>
          <a:bodyPr/>
          <a:lstStyle>
            <a:lvl1pPr algn="l" rtl="0">
              <a:defRPr/>
            </a:lvl1pPr>
          </a:lstStyle>
          <a:p>
            <a:pPr>
              <a:defRPr/>
            </a:pPr>
            <a:fld id="{0F82B6D2-160F-4281-8AAA-EF7ED1D67EB7}" type="datetime1">
              <a:rPr lang="en-US">
                <a:solidFill>
                  <a:prstClr val="black"/>
                </a:solidFill>
              </a:rPr>
              <a:pPr>
                <a:defRPr/>
              </a:pPr>
              <a:t>2/22/2016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90825" y="6492875"/>
            <a:ext cx="3352800" cy="365125"/>
          </a:xfrm>
          <a:prstGeom prst="rect">
            <a:avLst/>
          </a:prstGeom>
        </p:spPr>
        <p:txBody>
          <a:bodyPr/>
          <a:lstStyle>
            <a:lvl1pPr algn="ctr" rtl="0"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Tracense Systems Ltd.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15200" y="6492875"/>
            <a:ext cx="1638300" cy="365125"/>
          </a:xfrm>
          <a:prstGeom prst="rect">
            <a:avLst/>
          </a:prstGeom>
        </p:spPr>
        <p:txBody>
          <a:bodyPr/>
          <a:lstStyle>
            <a:lvl1pPr algn="r">
              <a:defRPr b="0"/>
            </a:lvl1pPr>
          </a:lstStyle>
          <a:p>
            <a:pPr>
              <a:defRPr/>
            </a:pPr>
            <a:fld id="{D2C43627-2631-41CC-A56C-34D514FDBEE4}" type="slidenum">
              <a:rPr lang="he-I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514600" cy="365125"/>
          </a:xfrm>
          <a:prstGeom prst="rect">
            <a:avLst/>
          </a:prstGeom>
        </p:spPr>
        <p:txBody>
          <a:bodyPr/>
          <a:lstStyle>
            <a:lvl1pPr algn="l" rtl="0">
              <a:defRPr/>
            </a:lvl1pPr>
          </a:lstStyle>
          <a:p>
            <a:pPr>
              <a:defRPr/>
            </a:pPr>
            <a:fld id="{0F82B6D2-160F-4281-8AAA-EF7ED1D67EB7}" type="datetime1">
              <a:rPr lang="en-US">
                <a:solidFill>
                  <a:prstClr val="black"/>
                </a:solidFill>
              </a:rPr>
              <a:pPr>
                <a:defRPr/>
              </a:pPr>
              <a:t>2/22/2016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90825" y="6492875"/>
            <a:ext cx="3352800" cy="365125"/>
          </a:xfrm>
          <a:prstGeom prst="rect">
            <a:avLst/>
          </a:prstGeom>
        </p:spPr>
        <p:txBody>
          <a:bodyPr/>
          <a:lstStyle>
            <a:lvl1pPr algn="ctr" rtl="0"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Tracense Systems Ltd.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15200" y="6492875"/>
            <a:ext cx="1638300" cy="365125"/>
          </a:xfrm>
          <a:prstGeom prst="rect">
            <a:avLst/>
          </a:prstGeom>
        </p:spPr>
        <p:txBody>
          <a:bodyPr/>
          <a:lstStyle>
            <a:lvl1pPr algn="r">
              <a:defRPr b="0"/>
            </a:lvl1pPr>
          </a:lstStyle>
          <a:p>
            <a:pPr>
              <a:defRPr/>
            </a:pPr>
            <a:fld id="{D2C43627-2631-41CC-A56C-34D514FDBEE4}" type="slidenum">
              <a:rPr lang="he-I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514600" cy="365125"/>
          </a:xfrm>
          <a:prstGeom prst="rect">
            <a:avLst/>
          </a:prstGeom>
        </p:spPr>
        <p:txBody>
          <a:bodyPr/>
          <a:lstStyle>
            <a:lvl1pPr algn="l" rtl="0">
              <a:defRPr/>
            </a:lvl1pPr>
          </a:lstStyle>
          <a:p>
            <a:pPr>
              <a:defRPr/>
            </a:pPr>
            <a:fld id="{0F82B6D2-160F-4281-8AAA-EF7ED1D67EB7}" type="datetime1">
              <a:rPr lang="en-US">
                <a:solidFill>
                  <a:prstClr val="black"/>
                </a:solidFill>
              </a:rPr>
              <a:pPr>
                <a:defRPr/>
              </a:pPr>
              <a:t>2/22/2016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90825" y="6492875"/>
            <a:ext cx="3352800" cy="365125"/>
          </a:xfrm>
          <a:prstGeom prst="rect">
            <a:avLst/>
          </a:prstGeom>
        </p:spPr>
        <p:txBody>
          <a:bodyPr/>
          <a:lstStyle>
            <a:lvl1pPr algn="ctr" rtl="0"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r>
              <a:rPr lang="en-US"/>
              <a:t>Tracense Proprietary and Confidential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15200" y="6492875"/>
            <a:ext cx="1638300" cy="365125"/>
          </a:xfrm>
          <a:prstGeom prst="rect">
            <a:avLst/>
          </a:prstGeom>
        </p:spPr>
        <p:txBody>
          <a:bodyPr/>
          <a:lstStyle>
            <a:lvl1pPr algn="r">
              <a:defRPr b="0"/>
            </a:lvl1pPr>
          </a:lstStyle>
          <a:p>
            <a:pPr>
              <a:defRPr/>
            </a:pPr>
            <a:fld id="{D2C43627-2631-41CC-A56C-34D514FDBEE4}" type="slidenum">
              <a:rPr lang="he-I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2" cstate="print">
            <a:lum bright="-5000" contrast="1000"/>
          </a:blip>
          <a:srcRect/>
          <a:stretch>
            <a:fillRect/>
          </a:stretch>
        </p:blipFill>
        <p:spPr bwMode="auto">
          <a:xfrm>
            <a:off x="7099540" y="120771"/>
            <a:ext cx="1915992" cy="593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6800335" y="63645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CE4560AC-06DC-4D5E-BAAD-04BEB8C4932B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724619"/>
            <a:ext cx="9144000" cy="43132"/>
          </a:xfrm>
          <a:prstGeom prst="line">
            <a:avLst/>
          </a:prstGeom>
          <a:ln w="25400">
            <a:solidFill>
              <a:srgbClr val="00ADEA"/>
            </a:solidFill>
          </a:ln>
          <a:scene3d>
            <a:camera prst="orthographicFront"/>
            <a:lightRig rig="threePt" dir="t"/>
          </a:scene3d>
          <a:sp3d prstMaterial="dkEdge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203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42E5-94E0-4171-8987-D48FD301DFB3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A2DB6-D352-45E5-942D-90C02A5151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42E5-94E0-4171-8987-D48FD301DFB3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A2DB6-D352-45E5-942D-90C02A5151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42E5-94E0-4171-8987-D48FD301DFB3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A2DB6-D352-45E5-942D-90C02A5151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42E5-94E0-4171-8987-D48FD301DFB3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A2DB6-D352-45E5-942D-90C02A5151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52316-C1BD-4711-9836-6C650654ABE5}" type="datetimeFigureOut">
              <a:rPr lang="en-US" smtClean="0">
                <a:solidFill>
                  <a:prstClr val="black"/>
                </a:solidFill>
              </a:rPr>
              <a:pPr/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C9C02-CF66-4640-A30B-C56C05AF7F5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image" Target="../media/image1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5.xml"/><Relationship Id="rId3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4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62.xml"/><Relationship Id="rId10" Type="http://schemas.openxmlformats.org/officeDocument/2006/relationships/slideLayout" Target="../slideLayouts/slideLayout167.xml"/><Relationship Id="rId4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6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7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6.xml"/><Relationship Id="rId12" Type="http://schemas.openxmlformats.org/officeDocument/2006/relationships/slideLayout" Target="../slideLayouts/slideLayout191.xml"/><Relationship Id="rId2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5.xml"/><Relationship Id="rId11" Type="http://schemas.openxmlformats.org/officeDocument/2006/relationships/slideLayout" Target="../slideLayouts/slideLayout190.xml"/><Relationship Id="rId5" Type="http://schemas.openxmlformats.org/officeDocument/2006/relationships/slideLayout" Target="../slideLayouts/slideLayout184.xml"/><Relationship Id="rId10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8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9.xml"/><Relationship Id="rId3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8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11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200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0.xml"/><Relationship Id="rId13" Type="http://schemas.openxmlformats.org/officeDocument/2006/relationships/slideLayout" Target="../slideLayouts/slideLayout215.xml"/><Relationship Id="rId3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9.xml"/><Relationship Id="rId12" Type="http://schemas.openxmlformats.org/officeDocument/2006/relationships/slideLayout" Target="../slideLayouts/slideLayout214.xml"/><Relationship Id="rId2" Type="http://schemas.openxmlformats.org/officeDocument/2006/relationships/slideLayout" Target="../slideLayouts/slideLayout204.xml"/><Relationship Id="rId1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8.xml"/><Relationship Id="rId11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11.xml"/><Relationship Id="rId14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3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18.xml"/><Relationship Id="rId7" Type="http://schemas.openxmlformats.org/officeDocument/2006/relationships/slideLayout" Target="../slideLayouts/slideLayout222.xml"/><Relationship Id="rId12" Type="http://schemas.openxmlformats.org/officeDocument/2006/relationships/slideLayout" Target="../slideLayouts/slideLayout227.xml"/><Relationship Id="rId2" Type="http://schemas.openxmlformats.org/officeDocument/2006/relationships/slideLayout" Target="../slideLayouts/slideLayout217.xml"/><Relationship Id="rId1" Type="http://schemas.openxmlformats.org/officeDocument/2006/relationships/slideLayout" Target="../slideLayouts/slideLayout216.xml"/><Relationship Id="rId6" Type="http://schemas.openxmlformats.org/officeDocument/2006/relationships/slideLayout" Target="../slideLayouts/slideLayout221.xml"/><Relationship Id="rId11" Type="http://schemas.openxmlformats.org/officeDocument/2006/relationships/slideLayout" Target="../slideLayouts/slideLayout226.xml"/><Relationship Id="rId5" Type="http://schemas.openxmlformats.org/officeDocument/2006/relationships/slideLayout" Target="../slideLayouts/slideLayout220.xml"/><Relationship Id="rId10" Type="http://schemas.openxmlformats.org/officeDocument/2006/relationships/slideLayout" Target="../slideLayouts/slideLayout225.xml"/><Relationship Id="rId4" Type="http://schemas.openxmlformats.org/officeDocument/2006/relationships/slideLayout" Target="../slideLayouts/slideLayout219.xml"/><Relationship Id="rId9" Type="http://schemas.openxmlformats.org/officeDocument/2006/relationships/slideLayout" Target="../slideLayouts/slideLayout224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5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30.xml"/><Relationship Id="rId7" Type="http://schemas.openxmlformats.org/officeDocument/2006/relationships/slideLayout" Target="../slideLayouts/slideLayout234.xml"/><Relationship Id="rId12" Type="http://schemas.openxmlformats.org/officeDocument/2006/relationships/slideLayout" Target="../slideLayouts/slideLayout239.xml"/><Relationship Id="rId2" Type="http://schemas.openxmlformats.org/officeDocument/2006/relationships/slideLayout" Target="../slideLayouts/slideLayout229.xml"/><Relationship Id="rId1" Type="http://schemas.openxmlformats.org/officeDocument/2006/relationships/slideLayout" Target="../slideLayouts/slideLayout228.xml"/><Relationship Id="rId6" Type="http://schemas.openxmlformats.org/officeDocument/2006/relationships/slideLayout" Target="../slideLayouts/slideLayout233.xml"/><Relationship Id="rId11" Type="http://schemas.openxmlformats.org/officeDocument/2006/relationships/slideLayout" Target="../slideLayouts/slideLayout238.xml"/><Relationship Id="rId5" Type="http://schemas.openxmlformats.org/officeDocument/2006/relationships/slideLayout" Target="../slideLayouts/slideLayout232.xml"/><Relationship Id="rId10" Type="http://schemas.openxmlformats.org/officeDocument/2006/relationships/slideLayout" Target="../slideLayouts/slideLayout237.xml"/><Relationship Id="rId4" Type="http://schemas.openxmlformats.org/officeDocument/2006/relationships/slideLayout" Target="../slideLayouts/slideLayout231.xml"/><Relationship Id="rId9" Type="http://schemas.openxmlformats.org/officeDocument/2006/relationships/slideLayout" Target="../slideLayouts/slideLayout236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7.xml"/><Relationship Id="rId3" Type="http://schemas.openxmlformats.org/officeDocument/2006/relationships/slideLayout" Target="../slideLayouts/slideLayout242.xml"/><Relationship Id="rId7" Type="http://schemas.openxmlformats.org/officeDocument/2006/relationships/slideLayout" Target="../slideLayouts/slideLayout246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41.xml"/><Relationship Id="rId1" Type="http://schemas.openxmlformats.org/officeDocument/2006/relationships/slideLayout" Target="../slideLayouts/slideLayout240.xml"/><Relationship Id="rId6" Type="http://schemas.openxmlformats.org/officeDocument/2006/relationships/slideLayout" Target="../slideLayouts/slideLayout245.xml"/><Relationship Id="rId11" Type="http://schemas.openxmlformats.org/officeDocument/2006/relationships/slideLayout" Target="../slideLayouts/slideLayout250.xml"/><Relationship Id="rId5" Type="http://schemas.openxmlformats.org/officeDocument/2006/relationships/slideLayout" Target="../slideLayouts/slideLayout244.xml"/><Relationship Id="rId10" Type="http://schemas.openxmlformats.org/officeDocument/2006/relationships/slideLayout" Target="../slideLayouts/slideLayout249.xml"/><Relationship Id="rId4" Type="http://schemas.openxmlformats.org/officeDocument/2006/relationships/slideLayout" Target="../slideLayouts/slideLayout243.xml"/><Relationship Id="rId9" Type="http://schemas.openxmlformats.org/officeDocument/2006/relationships/slideLayout" Target="../slideLayouts/slideLayout248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8.xml"/><Relationship Id="rId3" Type="http://schemas.openxmlformats.org/officeDocument/2006/relationships/slideLayout" Target="../slideLayouts/slideLayout253.xml"/><Relationship Id="rId7" Type="http://schemas.openxmlformats.org/officeDocument/2006/relationships/slideLayout" Target="../slideLayouts/slideLayout257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52.xml"/><Relationship Id="rId1" Type="http://schemas.openxmlformats.org/officeDocument/2006/relationships/slideLayout" Target="../slideLayouts/slideLayout251.xml"/><Relationship Id="rId6" Type="http://schemas.openxmlformats.org/officeDocument/2006/relationships/slideLayout" Target="../slideLayouts/slideLayout256.xml"/><Relationship Id="rId11" Type="http://schemas.openxmlformats.org/officeDocument/2006/relationships/slideLayout" Target="../slideLayouts/slideLayout261.xml"/><Relationship Id="rId5" Type="http://schemas.openxmlformats.org/officeDocument/2006/relationships/slideLayout" Target="../slideLayouts/slideLayout255.xml"/><Relationship Id="rId10" Type="http://schemas.openxmlformats.org/officeDocument/2006/relationships/slideLayout" Target="../slideLayouts/slideLayout260.xml"/><Relationship Id="rId4" Type="http://schemas.openxmlformats.org/officeDocument/2006/relationships/slideLayout" Target="../slideLayouts/slideLayout254.xml"/><Relationship Id="rId9" Type="http://schemas.openxmlformats.org/officeDocument/2006/relationships/slideLayout" Target="../slideLayouts/slideLayout259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9.xml"/><Relationship Id="rId3" Type="http://schemas.openxmlformats.org/officeDocument/2006/relationships/slideLayout" Target="../slideLayouts/slideLayout264.xml"/><Relationship Id="rId7" Type="http://schemas.openxmlformats.org/officeDocument/2006/relationships/slideLayout" Target="../slideLayouts/slideLayout268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63.xml"/><Relationship Id="rId1" Type="http://schemas.openxmlformats.org/officeDocument/2006/relationships/slideLayout" Target="../slideLayouts/slideLayout262.xml"/><Relationship Id="rId6" Type="http://schemas.openxmlformats.org/officeDocument/2006/relationships/slideLayout" Target="../slideLayouts/slideLayout267.xml"/><Relationship Id="rId11" Type="http://schemas.openxmlformats.org/officeDocument/2006/relationships/slideLayout" Target="../slideLayouts/slideLayout272.xml"/><Relationship Id="rId5" Type="http://schemas.openxmlformats.org/officeDocument/2006/relationships/slideLayout" Target="../slideLayouts/slideLayout266.xml"/><Relationship Id="rId10" Type="http://schemas.openxmlformats.org/officeDocument/2006/relationships/slideLayout" Target="../slideLayouts/slideLayout271.xml"/><Relationship Id="rId4" Type="http://schemas.openxmlformats.org/officeDocument/2006/relationships/slideLayout" Target="../slideLayouts/slideLayout265.xml"/><Relationship Id="rId9" Type="http://schemas.openxmlformats.org/officeDocument/2006/relationships/slideLayout" Target="../slideLayouts/slideLayout270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0.xml"/><Relationship Id="rId3" Type="http://schemas.openxmlformats.org/officeDocument/2006/relationships/slideLayout" Target="../slideLayouts/slideLayout275.xml"/><Relationship Id="rId7" Type="http://schemas.openxmlformats.org/officeDocument/2006/relationships/slideLayout" Target="../slideLayouts/slideLayout279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74.xml"/><Relationship Id="rId1" Type="http://schemas.openxmlformats.org/officeDocument/2006/relationships/slideLayout" Target="../slideLayouts/slideLayout273.xml"/><Relationship Id="rId6" Type="http://schemas.openxmlformats.org/officeDocument/2006/relationships/slideLayout" Target="../slideLayouts/slideLayout278.xml"/><Relationship Id="rId11" Type="http://schemas.openxmlformats.org/officeDocument/2006/relationships/slideLayout" Target="../slideLayouts/slideLayout283.xml"/><Relationship Id="rId5" Type="http://schemas.openxmlformats.org/officeDocument/2006/relationships/slideLayout" Target="../slideLayouts/slideLayout277.xml"/><Relationship Id="rId10" Type="http://schemas.openxmlformats.org/officeDocument/2006/relationships/slideLayout" Target="../slideLayouts/slideLayout282.xml"/><Relationship Id="rId4" Type="http://schemas.openxmlformats.org/officeDocument/2006/relationships/slideLayout" Target="../slideLayouts/slideLayout276.xml"/><Relationship Id="rId9" Type="http://schemas.openxmlformats.org/officeDocument/2006/relationships/slideLayout" Target="../slideLayouts/slideLayout281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86.xml"/><Relationship Id="rId7" Type="http://schemas.openxmlformats.org/officeDocument/2006/relationships/slideLayout" Target="../slideLayouts/slideLayout290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85.xml"/><Relationship Id="rId1" Type="http://schemas.openxmlformats.org/officeDocument/2006/relationships/slideLayout" Target="../slideLayouts/slideLayout284.xml"/><Relationship Id="rId6" Type="http://schemas.openxmlformats.org/officeDocument/2006/relationships/slideLayout" Target="../slideLayouts/slideLayout289.xml"/><Relationship Id="rId11" Type="http://schemas.openxmlformats.org/officeDocument/2006/relationships/slideLayout" Target="../slideLayouts/slideLayout294.xml"/><Relationship Id="rId5" Type="http://schemas.openxmlformats.org/officeDocument/2006/relationships/slideLayout" Target="../slideLayouts/slideLayout288.xml"/><Relationship Id="rId10" Type="http://schemas.openxmlformats.org/officeDocument/2006/relationships/slideLayout" Target="../slideLayouts/slideLayout293.xml"/><Relationship Id="rId4" Type="http://schemas.openxmlformats.org/officeDocument/2006/relationships/slideLayout" Target="../slideLayouts/slideLayout287.xml"/><Relationship Id="rId9" Type="http://schemas.openxmlformats.org/officeDocument/2006/relationships/slideLayout" Target="../slideLayouts/slideLayout292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2.xml"/><Relationship Id="rId3" Type="http://schemas.openxmlformats.org/officeDocument/2006/relationships/slideLayout" Target="../slideLayouts/slideLayout297.xml"/><Relationship Id="rId7" Type="http://schemas.openxmlformats.org/officeDocument/2006/relationships/slideLayout" Target="../slideLayouts/slideLayout301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96.xml"/><Relationship Id="rId1" Type="http://schemas.openxmlformats.org/officeDocument/2006/relationships/slideLayout" Target="../slideLayouts/slideLayout295.xml"/><Relationship Id="rId6" Type="http://schemas.openxmlformats.org/officeDocument/2006/relationships/slideLayout" Target="../slideLayouts/slideLayout300.xml"/><Relationship Id="rId11" Type="http://schemas.openxmlformats.org/officeDocument/2006/relationships/slideLayout" Target="../slideLayouts/slideLayout305.xml"/><Relationship Id="rId5" Type="http://schemas.openxmlformats.org/officeDocument/2006/relationships/slideLayout" Target="../slideLayouts/slideLayout299.xml"/><Relationship Id="rId10" Type="http://schemas.openxmlformats.org/officeDocument/2006/relationships/slideLayout" Target="../slideLayouts/slideLayout304.xml"/><Relationship Id="rId4" Type="http://schemas.openxmlformats.org/officeDocument/2006/relationships/slideLayout" Target="../slideLayouts/slideLayout298.xml"/><Relationship Id="rId9" Type="http://schemas.openxmlformats.org/officeDocument/2006/relationships/slideLayout" Target="../slideLayouts/slideLayout303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3.xml"/><Relationship Id="rId3" Type="http://schemas.openxmlformats.org/officeDocument/2006/relationships/slideLayout" Target="../slideLayouts/slideLayout308.xml"/><Relationship Id="rId7" Type="http://schemas.openxmlformats.org/officeDocument/2006/relationships/slideLayout" Target="../slideLayouts/slideLayout312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307.xml"/><Relationship Id="rId1" Type="http://schemas.openxmlformats.org/officeDocument/2006/relationships/slideLayout" Target="../slideLayouts/slideLayout306.xml"/><Relationship Id="rId6" Type="http://schemas.openxmlformats.org/officeDocument/2006/relationships/slideLayout" Target="../slideLayouts/slideLayout311.xml"/><Relationship Id="rId11" Type="http://schemas.openxmlformats.org/officeDocument/2006/relationships/slideLayout" Target="../slideLayouts/slideLayout316.xml"/><Relationship Id="rId5" Type="http://schemas.openxmlformats.org/officeDocument/2006/relationships/slideLayout" Target="../slideLayouts/slideLayout310.xml"/><Relationship Id="rId10" Type="http://schemas.openxmlformats.org/officeDocument/2006/relationships/slideLayout" Target="../slideLayouts/slideLayout315.xml"/><Relationship Id="rId4" Type="http://schemas.openxmlformats.org/officeDocument/2006/relationships/slideLayout" Target="../slideLayouts/slideLayout309.xml"/><Relationship Id="rId9" Type="http://schemas.openxmlformats.org/officeDocument/2006/relationships/slideLayout" Target="../slideLayouts/slideLayout314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4.xml"/><Relationship Id="rId13" Type="http://schemas.openxmlformats.org/officeDocument/2006/relationships/theme" Target="../theme/theme29.xml"/><Relationship Id="rId3" Type="http://schemas.openxmlformats.org/officeDocument/2006/relationships/slideLayout" Target="../slideLayouts/slideLayout319.xml"/><Relationship Id="rId7" Type="http://schemas.openxmlformats.org/officeDocument/2006/relationships/slideLayout" Target="../slideLayouts/slideLayout323.xml"/><Relationship Id="rId12" Type="http://schemas.openxmlformats.org/officeDocument/2006/relationships/slideLayout" Target="../slideLayouts/slideLayout328.xml"/><Relationship Id="rId2" Type="http://schemas.openxmlformats.org/officeDocument/2006/relationships/slideLayout" Target="../slideLayouts/slideLayout318.xml"/><Relationship Id="rId1" Type="http://schemas.openxmlformats.org/officeDocument/2006/relationships/slideLayout" Target="../slideLayouts/slideLayout317.xml"/><Relationship Id="rId6" Type="http://schemas.openxmlformats.org/officeDocument/2006/relationships/slideLayout" Target="../slideLayouts/slideLayout322.xml"/><Relationship Id="rId11" Type="http://schemas.openxmlformats.org/officeDocument/2006/relationships/slideLayout" Target="../slideLayouts/slideLayout327.xml"/><Relationship Id="rId5" Type="http://schemas.openxmlformats.org/officeDocument/2006/relationships/slideLayout" Target="../slideLayouts/slideLayout321.xml"/><Relationship Id="rId10" Type="http://schemas.openxmlformats.org/officeDocument/2006/relationships/slideLayout" Target="../slideLayouts/slideLayout326.xml"/><Relationship Id="rId4" Type="http://schemas.openxmlformats.org/officeDocument/2006/relationships/slideLayout" Target="../slideLayouts/slideLayout320.xml"/><Relationship Id="rId9" Type="http://schemas.openxmlformats.org/officeDocument/2006/relationships/slideLayout" Target="../slideLayouts/slideLayout3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6.xml"/><Relationship Id="rId13" Type="http://schemas.openxmlformats.org/officeDocument/2006/relationships/theme" Target="../theme/theme30.xml"/><Relationship Id="rId3" Type="http://schemas.openxmlformats.org/officeDocument/2006/relationships/slideLayout" Target="../slideLayouts/slideLayout331.xml"/><Relationship Id="rId7" Type="http://schemas.openxmlformats.org/officeDocument/2006/relationships/slideLayout" Target="../slideLayouts/slideLayout335.xml"/><Relationship Id="rId12" Type="http://schemas.openxmlformats.org/officeDocument/2006/relationships/slideLayout" Target="../slideLayouts/slideLayout340.xml"/><Relationship Id="rId2" Type="http://schemas.openxmlformats.org/officeDocument/2006/relationships/slideLayout" Target="../slideLayouts/slideLayout330.xml"/><Relationship Id="rId1" Type="http://schemas.openxmlformats.org/officeDocument/2006/relationships/slideLayout" Target="../slideLayouts/slideLayout329.xml"/><Relationship Id="rId6" Type="http://schemas.openxmlformats.org/officeDocument/2006/relationships/slideLayout" Target="../slideLayouts/slideLayout334.xml"/><Relationship Id="rId11" Type="http://schemas.openxmlformats.org/officeDocument/2006/relationships/slideLayout" Target="../slideLayouts/slideLayout339.xml"/><Relationship Id="rId5" Type="http://schemas.openxmlformats.org/officeDocument/2006/relationships/slideLayout" Target="../slideLayouts/slideLayout333.xml"/><Relationship Id="rId10" Type="http://schemas.openxmlformats.org/officeDocument/2006/relationships/slideLayout" Target="../slideLayouts/slideLayout338.xml"/><Relationship Id="rId4" Type="http://schemas.openxmlformats.org/officeDocument/2006/relationships/slideLayout" Target="../slideLayouts/slideLayout332.xml"/><Relationship Id="rId9" Type="http://schemas.openxmlformats.org/officeDocument/2006/relationships/slideLayout" Target="../slideLayouts/slideLayout337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8.xml"/><Relationship Id="rId13" Type="http://schemas.openxmlformats.org/officeDocument/2006/relationships/slideLayout" Target="../slideLayouts/slideLayout353.xml"/><Relationship Id="rId3" Type="http://schemas.openxmlformats.org/officeDocument/2006/relationships/slideLayout" Target="../slideLayouts/slideLayout343.xml"/><Relationship Id="rId7" Type="http://schemas.openxmlformats.org/officeDocument/2006/relationships/slideLayout" Target="../slideLayouts/slideLayout347.xml"/><Relationship Id="rId12" Type="http://schemas.openxmlformats.org/officeDocument/2006/relationships/slideLayout" Target="../slideLayouts/slideLayout352.xml"/><Relationship Id="rId2" Type="http://schemas.openxmlformats.org/officeDocument/2006/relationships/slideLayout" Target="../slideLayouts/slideLayout342.xml"/><Relationship Id="rId1" Type="http://schemas.openxmlformats.org/officeDocument/2006/relationships/slideLayout" Target="../slideLayouts/slideLayout341.xml"/><Relationship Id="rId6" Type="http://schemas.openxmlformats.org/officeDocument/2006/relationships/slideLayout" Target="../slideLayouts/slideLayout346.xml"/><Relationship Id="rId11" Type="http://schemas.openxmlformats.org/officeDocument/2006/relationships/slideLayout" Target="../slideLayouts/slideLayout351.xml"/><Relationship Id="rId5" Type="http://schemas.openxmlformats.org/officeDocument/2006/relationships/slideLayout" Target="../slideLayouts/slideLayout345.xml"/><Relationship Id="rId10" Type="http://schemas.openxmlformats.org/officeDocument/2006/relationships/slideLayout" Target="../slideLayouts/slideLayout350.xml"/><Relationship Id="rId4" Type="http://schemas.openxmlformats.org/officeDocument/2006/relationships/slideLayout" Target="../slideLayouts/slideLayout344.xml"/><Relationship Id="rId9" Type="http://schemas.openxmlformats.org/officeDocument/2006/relationships/slideLayout" Target="../slideLayouts/slideLayout349.xml"/><Relationship Id="rId14" Type="http://schemas.openxmlformats.org/officeDocument/2006/relationships/theme" Target="../theme/theme31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1.xml"/><Relationship Id="rId13" Type="http://schemas.openxmlformats.org/officeDocument/2006/relationships/theme" Target="../theme/theme32.xml"/><Relationship Id="rId3" Type="http://schemas.openxmlformats.org/officeDocument/2006/relationships/slideLayout" Target="../slideLayouts/slideLayout356.xml"/><Relationship Id="rId7" Type="http://schemas.openxmlformats.org/officeDocument/2006/relationships/slideLayout" Target="../slideLayouts/slideLayout360.xml"/><Relationship Id="rId12" Type="http://schemas.openxmlformats.org/officeDocument/2006/relationships/slideLayout" Target="../slideLayouts/slideLayout365.xml"/><Relationship Id="rId2" Type="http://schemas.openxmlformats.org/officeDocument/2006/relationships/slideLayout" Target="../slideLayouts/slideLayout355.xml"/><Relationship Id="rId1" Type="http://schemas.openxmlformats.org/officeDocument/2006/relationships/slideLayout" Target="../slideLayouts/slideLayout354.xml"/><Relationship Id="rId6" Type="http://schemas.openxmlformats.org/officeDocument/2006/relationships/slideLayout" Target="../slideLayouts/slideLayout359.xml"/><Relationship Id="rId11" Type="http://schemas.openxmlformats.org/officeDocument/2006/relationships/slideLayout" Target="../slideLayouts/slideLayout364.xml"/><Relationship Id="rId5" Type="http://schemas.openxmlformats.org/officeDocument/2006/relationships/slideLayout" Target="../slideLayouts/slideLayout358.xml"/><Relationship Id="rId10" Type="http://schemas.openxmlformats.org/officeDocument/2006/relationships/slideLayout" Target="../slideLayouts/slideLayout363.xml"/><Relationship Id="rId4" Type="http://schemas.openxmlformats.org/officeDocument/2006/relationships/slideLayout" Target="../slideLayouts/slideLayout357.xml"/><Relationship Id="rId9" Type="http://schemas.openxmlformats.org/officeDocument/2006/relationships/slideLayout" Target="../slideLayouts/slideLayout362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3.xml"/><Relationship Id="rId13" Type="http://schemas.openxmlformats.org/officeDocument/2006/relationships/theme" Target="../theme/theme33.xml"/><Relationship Id="rId3" Type="http://schemas.openxmlformats.org/officeDocument/2006/relationships/slideLayout" Target="../slideLayouts/slideLayout368.xml"/><Relationship Id="rId7" Type="http://schemas.openxmlformats.org/officeDocument/2006/relationships/slideLayout" Target="../slideLayouts/slideLayout372.xml"/><Relationship Id="rId12" Type="http://schemas.openxmlformats.org/officeDocument/2006/relationships/slideLayout" Target="../slideLayouts/slideLayout377.xml"/><Relationship Id="rId2" Type="http://schemas.openxmlformats.org/officeDocument/2006/relationships/slideLayout" Target="../slideLayouts/slideLayout367.xml"/><Relationship Id="rId1" Type="http://schemas.openxmlformats.org/officeDocument/2006/relationships/slideLayout" Target="../slideLayouts/slideLayout366.xml"/><Relationship Id="rId6" Type="http://schemas.openxmlformats.org/officeDocument/2006/relationships/slideLayout" Target="../slideLayouts/slideLayout371.xml"/><Relationship Id="rId11" Type="http://schemas.openxmlformats.org/officeDocument/2006/relationships/slideLayout" Target="../slideLayouts/slideLayout376.xml"/><Relationship Id="rId5" Type="http://schemas.openxmlformats.org/officeDocument/2006/relationships/slideLayout" Target="../slideLayouts/slideLayout370.xml"/><Relationship Id="rId10" Type="http://schemas.openxmlformats.org/officeDocument/2006/relationships/slideLayout" Target="../slideLayouts/slideLayout375.xml"/><Relationship Id="rId4" Type="http://schemas.openxmlformats.org/officeDocument/2006/relationships/slideLayout" Target="../slideLayouts/slideLayout369.xml"/><Relationship Id="rId9" Type="http://schemas.openxmlformats.org/officeDocument/2006/relationships/slideLayout" Target="../slideLayouts/slideLayout374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5.xml"/><Relationship Id="rId3" Type="http://schemas.openxmlformats.org/officeDocument/2006/relationships/slideLayout" Target="../slideLayouts/slideLayout380.xml"/><Relationship Id="rId7" Type="http://schemas.openxmlformats.org/officeDocument/2006/relationships/slideLayout" Target="../slideLayouts/slideLayout384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79.xml"/><Relationship Id="rId1" Type="http://schemas.openxmlformats.org/officeDocument/2006/relationships/slideLayout" Target="../slideLayouts/slideLayout378.xml"/><Relationship Id="rId6" Type="http://schemas.openxmlformats.org/officeDocument/2006/relationships/slideLayout" Target="../slideLayouts/slideLayout383.xml"/><Relationship Id="rId11" Type="http://schemas.openxmlformats.org/officeDocument/2006/relationships/slideLayout" Target="../slideLayouts/slideLayout388.xml"/><Relationship Id="rId5" Type="http://schemas.openxmlformats.org/officeDocument/2006/relationships/slideLayout" Target="../slideLayouts/slideLayout382.xml"/><Relationship Id="rId10" Type="http://schemas.openxmlformats.org/officeDocument/2006/relationships/slideLayout" Target="../slideLayouts/slideLayout387.xml"/><Relationship Id="rId4" Type="http://schemas.openxmlformats.org/officeDocument/2006/relationships/slideLayout" Target="../slideLayouts/slideLayout381.xml"/><Relationship Id="rId9" Type="http://schemas.openxmlformats.org/officeDocument/2006/relationships/slideLayout" Target="../slideLayouts/slideLayout386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6.xml"/><Relationship Id="rId13" Type="http://schemas.openxmlformats.org/officeDocument/2006/relationships/theme" Target="../theme/theme35.xml"/><Relationship Id="rId3" Type="http://schemas.openxmlformats.org/officeDocument/2006/relationships/slideLayout" Target="../slideLayouts/slideLayout391.xml"/><Relationship Id="rId7" Type="http://schemas.openxmlformats.org/officeDocument/2006/relationships/slideLayout" Target="../slideLayouts/slideLayout395.xml"/><Relationship Id="rId12" Type="http://schemas.openxmlformats.org/officeDocument/2006/relationships/slideLayout" Target="../slideLayouts/slideLayout400.xml"/><Relationship Id="rId2" Type="http://schemas.openxmlformats.org/officeDocument/2006/relationships/slideLayout" Target="../slideLayouts/slideLayout390.xml"/><Relationship Id="rId1" Type="http://schemas.openxmlformats.org/officeDocument/2006/relationships/slideLayout" Target="../slideLayouts/slideLayout389.xml"/><Relationship Id="rId6" Type="http://schemas.openxmlformats.org/officeDocument/2006/relationships/slideLayout" Target="../slideLayouts/slideLayout394.xml"/><Relationship Id="rId11" Type="http://schemas.openxmlformats.org/officeDocument/2006/relationships/slideLayout" Target="../slideLayouts/slideLayout399.xml"/><Relationship Id="rId5" Type="http://schemas.openxmlformats.org/officeDocument/2006/relationships/slideLayout" Target="../slideLayouts/slideLayout393.xml"/><Relationship Id="rId10" Type="http://schemas.openxmlformats.org/officeDocument/2006/relationships/slideLayout" Target="../slideLayouts/slideLayout398.xml"/><Relationship Id="rId4" Type="http://schemas.openxmlformats.org/officeDocument/2006/relationships/slideLayout" Target="../slideLayouts/slideLayout392.xml"/><Relationship Id="rId9" Type="http://schemas.openxmlformats.org/officeDocument/2006/relationships/slideLayout" Target="../slideLayouts/slideLayout397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8.xml"/><Relationship Id="rId13" Type="http://schemas.openxmlformats.org/officeDocument/2006/relationships/slideLayout" Target="../slideLayouts/slideLayout413.xml"/><Relationship Id="rId3" Type="http://schemas.openxmlformats.org/officeDocument/2006/relationships/slideLayout" Target="../slideLayouts/slideLayout403.xml"/><Relationship Id="rId7" Type="http://schemas.openxmlformats.org/officeDocument/2006/relationships/slideLayout" Target="../slideLayouts/slideLayout407.xml"/><Relationship Id="rId12" Type="http://schemas.openxmlformats.org/officeDocument/2006/relationships/slideLayout" Target="../slideLayouts/slideLayout412.xml"/><Relationship Id="rId2" Type="http://schemas.openxmlformats.org/officeDocument/2006/relationships/slideLayout" Target="../slideLayouts/slideLayout402.xml"/><Relationship Id="rId1" Type="http://schemas.openxmlformats.org/officeDocument/2006/relationships/slideLayout" Target="../slideLayouts/slideLayout401.xml"/><Relationship Id="rId6" Type="http://schemas.openxmlformats.org/officeDocument/2006/relationships/slideLayout" Target="../slideLayouts/slideLayout406.xml"/><Relationship Id="rId11" Type="http://schemas.openxmlformats.org/officeDocument/2006/relationships/slideLayout" Target="../slideLayouts/slideLayout411.xml"/><Relationship Id="rId5" Type="http://schemas.openxmlformats.org/officeDocument/2006/relationships/slideLayout" Target="../slideLayouts/slideLayout405.xml"/><Relationship Id="rId10" Type="http://schemas.openxmlformats.org/officeDocument/2006/relationships/slideLayout" Target="../slideLayouts/slideLayout410.xml"/><Relationship Id="rId4" Type="http://schemas.openxmlformats.org/officeDocument/2006/relationships/slideLayout" Target="../slideLayouts/slideLayout404.xml"/><Relationship Id="rId9" Type="http://schemas.openxmlformats.org/officeDocument/2006/relationships/slideLayout" Target="../slideLayouts/slideLayout409.xml"/><Relationship Id="rId14" Type="http://schemas.openxmlformats.org/officeDocument/2006/relationships/theme" Target="../theme/theme36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1.xml"/><Relationship Id="rId13" Type="http://schemas.openxmlformats.org/officeDocument/2006/relationships/theme" Target="../theme/theme37.xml"/><Relationship Id="rId3" Type="http://schemas.openxmlformats.org/officeDocument/2006/relationships/slideLayout" Target="../slideLayouts/slideLayout416.xml"/><Relationship Id="rId7" Type="http://schemas.openxmlformats.org/officeDocument/2006/relationships/slideLayout" Target="../slideLayouts/slideLayout420.xml"/><Relationship Id="rId12" Type="http://schemas.openxmlformats.org/officeDocument/2006/relationships/slideLayout" Target="../slideLayouts/slideLayout425.xml"/><Relationship Id="rId2" Type="http://schemas.openxmlformats.org/officeDocument/2006/relationships/slideLayout" Target="../slideLayouts/slideLayout415.xml"/><Relationship Id="rId1" Type="http://schemas.openxmlformats.org/officeDocument/2006/relationships/slideLayout" Target="../slideLayouts/slideLayout414.xml"/><Relationship Id="rId6" Type="http://schemas.openxmlformats.org/officeDocument/2006/relationships/slideLayout" Target="../slideLayouts/slideLayout419.xml"/><Relationship Id="rId11" Type="http://schemas.openxmlformats.org/officeDocument/2006/relationships/slideLayout" Target="../slideLayouts/slideLayout424.xml"/><Relationship Id="rId5" Type="http://schemas.openxmlformats.org/officeDocument/2006/relationships/slideLayout" Target="../slideLayouts/slideLayout418.xml"/><Relationship Id="rId10" Type="http://schemas.openxmlformats.org/officeDocument/2006/relationships/slideLayout" Target="../slideLayouts/slideLayout423.xml"/><Relationship Id="rId4" Type="http://schemas.openxmlformats.org/officeDocument/2006/relationships/slideLayout" Target="../slideLayouts/slideLayout417.xml"/><Relationship Id="rId9" Type="http://schemas.openxmlformats.org/officeDocument/2006/relationships/slideLayout" Target="../slideLayouts/slideLayout422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3.xml"/><Relationship Id="rId13" Type="http://schemas.openxmlformats.org/officeDocument/2006/relationships/theme" Target="../theme/theme38.xml"/><Relationship Id="rId3" Type="http://schemas.openxmlformats.org/officeDocument/2006/relationships/slideLayout" Target="../slideLayouts/slideLayout428.xml"/><Relationship Id="rId7" Type="http://schemas.openxmlformats.org/officeDocument/2006/relationships/slideLayout" Target="../slideLayouts/slideLayout432.xml"/><Relationship Id="rId12" Type="http://schemas.openxmlformats.org/officeDocument/2006/relationships/slideLayout" Target="../slideLayouts/slideLayout437.xml"/><Relationship Id="rId2" Type="http://schemas.openxmlformats.org/officeDocument/2006/relationships/slideLayout" Target="../slideLayouts/slideLayout427.xml"/><Relationship Id="rId1" Type="http://schemas.openxmlformats.org/officeDocument/2006/relationships/slideLayout" Target="../slideLayouts/slideLayout426.xml"/><Relationship Id="rId6" Type="http://schemas.openxmlformats.org/officeDocument/2006/relationships/slideLayout" Target="../slideLayouts/slideLayout431.xml"/><Relationship Id="rId11" Type="http://schemas.openxmlformats.org/officeDocument/2006/relationships/slideLayout" Target="../slideLayouts/slideLayout436.xml"/><Relationship Id="rId5" Type="http://schemas.openxmlformats.org/officeDocument/2006/relationships/slideLayout" Target="../slideLayouts/slideLayout430.xml"/><Relationship Id="rId10" Type="http://schemas.openxmlformats.org/officeDocument/2006/relationships/slideLayout" Target="../slideLayouts/slideLayout435.xml"/><Relationship Id="rId4" Type="http://schemas.openxmlformats.org/officeDocument/2006/relationships/slideLayout" Target="../slideLayouts/slideLayout429.xml"/><Relationship Id="rId9" Type="http://schemas.openxmlformats.org/officeDocument/2006/relationships/slideLayout" Target="../slideLayouts/slideLayout434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5.xml"/><Relationship Id="rId13" Type="http://schemas.openxmlformats.org/officeDocument/2006/relationships/theme" Target="../theme/theme39.xml"/><Relationship Id="rId3" Type="http://schemas.openxmlformats.org/officeDocument/2006/relationships/slideLayout" Target="../slideLayouts/slideLayout440.xml"/><Relationship Id="rId7" Type="http://schemas.openxmlformats.org/officeDocument/2006/relationships/slideLayout" Target="../slideLayouts/slideLayout444.xml"/><Relationship Id="rId12" Type="http://schemas.openxmlformats.org/officeDocument/2006/relationships/slideLayout" Target="../slideLayouts/slideLayout449.xml"/><Relationship Id="rId2" Type="http://schemas.openxmlformats.org/officeDocument/2006/relationships/slideLayout" Target="../slideLayouts/slideLayout439.xml"/><Relationship Id="rId1" Type="http://schemas.openxmlformats.org/officeDocument/2006/relationships/slideLayout" Target="../slideLayouts/slideLayout438.xml"/><Relationship Id="rId6" Type="http://schemas.openxmlformats.org/officeDocument/2006/relationships/slideLayout" Target="../slideLayouts/slideLayout443.xml"/><Relationship Id="rId11" Type="http://schemas.openxmlformats.org/officeDocument/2006/relationships/slideLayout" Target="../slideLayouts/slideLayout448.xml"/><Relationship Id="rId5" Type="http://schemas.openxmlformats.org/officeDocument/2006/relationships/slideLayout" Target="../slideLayouts/slideLayout442.xml"/><Relationship Id="rId10" Type="http://schemas.openxmlformats.org/officeDocument/2006/relationships/slideLayout" Target="../slideLayouts/slideLayout447.xml"/><Relationship Id="rId4" Type="http://schemas.openxmlformats.org/officeDocument/2006/relationships/slideLayout" Target="../slideLayouts/slideLayout441.xml"/><Relationship Id="rId9" Type="http://schemas.openxmlformats.org/officeDocument/2006/relationships/slideLayout" Target="../slideLayouts/slideLayout4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7.xml"/><Relationship Id="rId13" Type="http://schemas.openxmlformats.org/officeDocument/2006/relationships/theme" Target="../theme/theme40.xml"/><Relationship Id="rId3" Type="http://schemas.openxmlformats.org/officeDocument/2006/relationships/slideLayout" Target="../slideLayouts/slideLayout452.xml"/><Relationship Id="rId7" Type="http://schemas.openxmlformats.org/officeDocument/2006/relationships/slideLayout" Target="../slideLayouts/slideLayout456.xml"/><Relationship Id="rId12" Type="http://schemas.openxmlformats.org/officeDocument/2006/relationships/slideLayout" Target="../slideLayouts/slideLayout461.xml"/><Relationship Id="rId2" Type="http://schemas.openxmlformats.org/officeDocument/2006/relationships/slideLayout" Target="../slideLayouts/slideLayout451.xml"/><Relationship Id="rId1" Type="http://schemas.openxmlformats.org/officeDocument/2006/relationships/slideLayout" Target="../slideLayouts/slideLayout450.xml"/><Relationship Id="rId6" Type="http://schemas.openxmlformats.org/officeDocument/2006/relationships/slideLayout" Target="../slideLayouts/slideLayout455.xml"/><Relationship Id="rId11" Type="http://schemas.openxmlformats.org/officeDocument/2006/relationships/slideLayout" Target="../slideLayouts/slideLayout460.xml"/><Relationship Id="rId5" Type="http://schemas.openxmlformats.org/officeDocument/2006/relationships/slideLayout" Target="../slideLayouts/slideLayout454.xml"/><Relationship Id="rId10" Type="http://schemas.openxmlformats.org/officeDocument/2006/relationships/slideLayout" Target="../slideLayouts/slideLayout459.xml"/><Relationship Id="rId4" Type="http://schemas.openxmlformats.org/officeDocument/2006/relationships/slideLayout" Target="../slideLayouts/slideLayout453.xml"/><Relationship Id="rId9" Type="http://schemas.openxmlformats.org/officeDocument/2006/relationships/slideLayout" Target="../slideLayouts/slideLayout458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9.xml"/><Relationship Id="rId13" Type="http://schemas.openxmlformats.org/officeDocument/2006/relationships/theme" Target="../theme/theme41.xml"/><Relationship Id="rId3" Type="http://schemas.openxmlformats.org/officeDocument/2006/relationships/slideLayout" Target="../slideLayouts/slideLayout464.xml"/><Relationship Id="rId7" Type="http://schemas.openxmlformats.org/officeDocument/2006/relationships/slideLayout" Target="../slideLayouts/slideLayout468.xml"/><Relationship Id="rId12" Type="http://schemas.openxmlformats.org/officeDocument/2006/relationships/slideLayout" Target="../slideLayouts/slideLayout473.xml"/><Relationship Id="rId2" Type="http://schemas.openxmlformats.org/officeDocument/2006/relationships/slideLayout" Target="../slideLayouts/slideLayout463.xml"/><Relationship Id="rId1" Type="http://schemas.openxmlformats.org/officeDocument/2006/relationships/slideLayout" Target="../slideLayouts/slideLayout462.xml"/><Relationship Id="rId6" Type="http://schemas.openxmlformats.org/officeDocument/2006/relationships/slideLayout" Target="../slideLayouts/slideLayout467.xml"/><Relationship Id="rId11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66.xml"/><Relationship Id="rId10" Type="http://schemas.openxmlformats.org/officeDocument/2006/relationships/slideLayout" Target="../slideLayouts/slideLayout471.xml"/><Relationship Id="rId4" Type="http://schemas.openxmlformats.org/officeDocument/2006/relationships/slideLayout" Target="../slideLayouts/slideLayout465.xml"/><Relationship Id="rId9" Type="http://schemas.openxmlformats.org/officeDocument/2006/relationships/slideLayout" Target="../slideLayouts/slideLayout470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1.xml"/><Relationship Id="rId13" Type="http://schemas.openxmlformats.org/officeDocument/2006/relationships/theme" Target="../theme/theme42.xml"/><Relationship Id="rId3" Type="http://schemas.openxmlformats.org/officeDocument/2006/relationships/slideLayout" Target="../slideLayouts/slideLayout476.xml"/><Relationship Id="rId7" Type="http://schemas.openxmlformats.org/officeDocument/2006/relationships/slideLayout" Target="../slideLayouts/slideLayout480.xml"/><Relationship Id="rId12" Type="http://schemas.openxmlformats.org/officeDocument/2006/relationships/slideLayout" Target="../slideLayouts/slideLayout485.xml"/><Relationship Id="rId2" Type="http://schemas.openxmlformats.org/officeDocument/2006/relationships/slideLayout" Target="../slideLayouts/slideLayout475.xml"/><Relationship Id="rId1" Type="http://schemas.openxmlformats.org/officeDocument/2006/relationships/slideLayout" Target="../slideLayouts/slideLayout474.xml"/><Relationship Id="rId6" Type="http://schemas.openxmlformats.org/officeDocument/2006/relationships/slideLayout" Target="../slideLayouts/slideLayout479.xml"/><Relationship Id="rId11" Type="http://schemas.openxmlformats.org/officeDocument/2006/relationships/slideLayout" Target="../slideLayouts/slideLayout484.xml"/><Relationship Id="rId5" Type="http://schemas.openxmlformats.org/officeDocument/2006/relationships/slideLayout" Target="../slideLayouts/slideLayout478.xml"/><Relationship Id="rId10" Type="http://schemas.openxmlformats.org/officeDocument/2006/relationships/slideLayout" Target="../slideLayouts/slideLayout483.xml"/><Relationship Id="rId4" Type="http://schemas.openxmlformats.org/officeDocument/2006/relationships/slideLayout" Target="../slideLayouts/slideLayout477.xml"/><Relationship Id="rId9" Type="http://schemas.openxmlformats.org/officeDocument/2006/relationships/slideLayout" Target="../slideLayouts/slideLayout482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3.xml"/><Relationship Id="rId13" Type="http://schemas.openxmlformats.org/officeDocument/2006/relationships/theme" Target="../theme/theme43.xml"/><Relationship Id="rId3" Type="http://schemas.openxmlformats.org/officeDocument/2006/relationships/slideLayout" Target="../slideLayouts/slideLayout488.xml"/><Relationship Id="rId7" Type="http://schemas.openxmlformats.org/officeDocument/2006/relationships/slideLayout" Target="../slideLayouts/slideLayout492.xml"/><Relationship Id="rId12" Type="http://schemas.openxmlformats.org/officeDocument/2006/relationships/slideLayout" Target="../slideLayouts/slideLayout497.xml"/><Relationship Id="rId2" Type="http://schemas.openxmlformats.org/officeDocument/2006/relationships/slideLayout" Target="../slideLayouts/slideLayout487.xml"/><Relationship Id="rId1" Type="http://schemas.openxmlformats.org/officeDocument/2006/relationships/slideLayout" Target="../slideLayouts/slideLayout486.xml"/><Relationship Id="rId6" Type="http://schemas.openxmlformats.org/officeDocument/2006/relationships/slideLayout" Target="../slideLayouts/slideLayout491.xml"/><Relationship Id="rId11" Type="http://schemas.openxmlformats.org/officeDocument/2006/relationships/slideLayout" Target="../slideLayouts/slideLayout496.xml"/><Relationship Id="rId5" Type="http://schemas.openxmlformats.org/officeDocument/2006/relationships/slideLayout" Target="../slideLayouts/slideLayout490.xml"/><Relationship Id="rId10" Type="http://schemas.openxmlformats.org/officeDocument/2006/relationships/slideLayout" Target="../slideLayouts/slideLayout495.xml"/><Relationship Id="rId4" Type="http://schemas.openxmlformats.org/officeDocument/2006/relationships/slideLayout" Target="../slideLayouts/slideLayout489.xml"/><Relationship Id="rId9" Type="http://schemas.openxmlformats.org/officeDocument/2006/relationships/slideLayout" Target="../slideLayouts/slideLayout494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5.xml"/><Relationship Id="rId13" Type="http://schemas.openxmlformats.org/officeDocument/2006/relationships/theme" Target="../theme/theme44.xml"/><Relationship Id="rId3" Type="http://schemas.openxmlformats.org/officeDocument/2006/relationships/slideLayout" Target="../slideLayouts/slideLayout500.xml"/><Relationship Id="rId7" Type="http://schemas.openxmlformats.org/officeDocument/2006/relationships/slideLayout" Target="../slideLayouts/slideLayout504.xml"/><Relationship Id="rId12" Type="http://schemas.openxmlformats.org/officeDocument/2006/relationships/slideLayout" Target="../slideLayouts/slideLayout509.xml"/><Relationship Id="rId2" Type="http://schemas.openxmlformats.org/officeDocument/2006/relationships/slideLayout" Target="../slideLayouts/slideLayout499.xml"/><Relationship Id="rId1" Type="http://schemas.openxmlformats.org/officeDocument/2006/relationships/slideLayout" Target="../slideLayouts/slideLayout498.xml"/><Relationship Id="rId6" Type="http://schemas.openxmlformats.org/officeDocument/2006/relationships/slideLayout" Target="../slideLayouts/slideLayout503.xml"/><Relationship Id="rId11" Type="http://schemas.openxmlformats.org/officeDocument/2006/relationships/slideLayout" Target="../slideLayouts/slideLayout508.xml"/><Relationship Id="rId5" Type="http://schemas.openxmlformats.org/officeDocument/2006/relationships/slideLayout" Target="../slideLayouts/slideLayout502.xml"/><Relationship Id="rId10" Type="http://schemas.openxmlformats.org/officeDocument/2006/relationships/slideLayout" Target="../slideLayouts/slideLayout507.xml"/><Relationship Id="rId4" Type="http://schemas.openxmlformats.org/officeDocument/2006/relationships/slideLayout" Target="../slideLayouts/slideLayout501.xml"/><Relationship Id="rId9" Type="http://schemas.openxmlformats.org/officeDocument/2006/relationships/slideLayout" Target="../slideLayouts/slideLayout506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7.xml"/><Relationship Id="rId13" Type="http://schemas.openxmlformats.org/officeDocument/2006/relationships/theme" Target="../theme/theme45.xml"/><Relationship Id="rId3" Type="http://schemas.openxmlformats.org/officeDocument/2006/relationships/slideLayout" Target="../slideLayouts/slideLayout512.xml"/><Relationship Id="rId7" Type="http://schemas.openxmlformats.org/officeDocument/2006/relationships/slideLayout" Target="../slideLayouts/slideLayout516.xml"/><Relationship Id="rId12" Type="http://schemas.openxmlformats.org/officeDocument/2006/relationships/slideLayout" Target="../slideLayouts/slideLayout521.xml"/><Relationship Id="rId2" Type="http://schemas.openxmlformats.org/officeDocument/2006/relationships/slideLayout" Target="../slideLayouts/slideLayout511.xml"/><Relationship Id="rId1" Type="http://schemas.openxmlformats.org/officeDocument/2006/relationships/slideLayout" Target="../slideLayouts/slideLayout510.xml"/><Relationship Id="rId6" Type="http://schemas.openxmlformats.org/officeDocument/2006/relationships/slideLayout" Target="../slideLayouts/slideLayout515.xml"/><Relationship Id="rId11" Type="http://schemas.openxmlformats.org/officeDocument/2006/relationships/slideLayout" Target="../slideLayouts/slideLayout520.xml"/><Relationship Id="rId5" Type="http://schemas.openxmlformats.org/officeDocument/2006/relationships/slideLayout" Target="../slideLayouts/slideLayout514.xml"/><Relationship Id="rId10" Type="http://schemas.openxmlformats.org/officeDocument/2006/relationships/slideLayout" Target="../slideLayouts/slideLayout519.xml"/><Relationship Id="rId4" Type="http://schemas.openxmlformats.org/officeDocument/2006/relationships/slideLayout" Target="../slideLayouts/slideLayout513.xml"/><Relationship Id="rId9" Type="http://schemas.openxmlformats.org/officeDocument/2006/relationships/slideLayout" Target="../slideLayouts/slideLayout518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9.xml"/><Relationship Id="rId13" Type="http://schemas.openxmlformats.org/officeDocument/2006/relationships/theme" Target="../theme/theme46.xml"/><Relationship Id="rId3" Type="http://schemas.openxmlformats.org/officeDocument/2006/relationships/slideLayout" Target="../slideLayouts/slideLayout524.xml"/><Relationship Id="rId7" Type="http://schemas.openxmlformats.org/officeDocument/2006/relationships/slideLayout" Target="../slideLayouts/slideLayout528.xml"/><Relationship Id="rId12" Type="http://schemas.openxmlformats.org/officeDocument/2006/relationships/slideLayout" Target="../slideLayouts/slideLayout533.xml"/><Relationship Id="rId2" Type="http://schemas.openxmlformats.org/officeDocument/2006/relationships/slideLayout" Target="../slideLayouts/slideLayout523.xml"/><Relationship Id="rId1" Type="http://schemas.openxmlformats.org/officeDocument/2006/relationships/slideLayout" Target="../slideLayouts/slideLayout522.xml"/><Relationship Id="rId6" Type="http://schemas.openxmlformats.org/officeDocument/2006/relationships/slideLayout" Target="../slideLayouts/slideLayout527.xml"/><Relationship Id="rId11" Type="http://schemas.openxmlformats.org/officeDocument/2006/relationships/slideLayout" Target="../slideLayouts/slideLayout532.xml"/><Relationship Id="rId5" Type="http://schemas.openxmlformats.org/officeDocument/2006/relationships/slideLayout" Target="../slideLayouts/slideLayout526.xml"/><Relationship Id="rId10" Type="http://schemas.openxmlformats.org/officeDocument/2006/relationships/slideLayout" Target="../slideLayouts/slideLayout531.xml"/><Relationship Id="rId4" Type="http://schemas.openxmlformats.org/officeDocument/2006/relationships/slideLayout" Target="../slideLayouts/slideLayout525.xml"/><Relationship Id="rId9" Type="http://schemas.openxmlformats.org/officeDocument/2006/relationships/slideLayout" Target="../slideLayouts/slideLayout530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1.xml"/><Relationship Id="rId13" Type="http://schemas.openxmlformats.org/officeDocument/2006/relationships/theme" Target="../theme/theme47.xml"/><Relationship Id="rId3" Type="http://schemas.openxmlformats.org/officeDocument/2006/relationships/slideLayout" Target="../slideLayouts/slideLayout536.xml"/><Relationship Id="rId7" Type="http://schemas.openxmlformats.org/officeDocument/2006/relationships/slideLayout" Target="../slideLayouts/slideLayout540.xml"/><Relationship Id="rId12" Type="http://schemas.openxmlformats.org/officeDocument/2006/relationships/slideLayout" Target="../slideLayouts/slideLayout545.xml"/><Relationship Id="rId2" Type="http://schemas.openxmlformats.org/officeDocument/2006/relationships/slideLayout" Target="../slideLayouts/slideLayout535.xml"/><Relationship Id="rId1" Type="http://schemas.openxmlformats.org/officeDocument/2006/relationships/slideLayout" Target="../slideLayouts/slideLayout534.xml"/><Relationship Id="rId6" Type="http://schemas.openxmlformats.org/officeDocument/2006/relationships/slideLayout" Target="../slideLayouts/slideLayout539.xml"/><Relationship Id="rId11" Type="http://schemas.openxmlformats.org/officeDocument/2006/relationships/slideLayout" Target="../slideLayouts/slideLayout544.xml"/><Relationship Id="rId5" Type="http://schemas.openxmlformats.org/officeDocument/2006/relationships/slideLayout" Target="../slideLayouts/slideLayout538.xml"/><Relationship Id="rId10" Type="http://schemas.openxmlformats.org/officeDocument/2006/relationships/slideLayout" Target="../slideLayouts/slideLayout543.xml"/><Relationship Id="rId4" Type="http://schemas.openxmlformats.org/officeDocument/2006/relationships/slideLayout" Target="../slideLayouts/slideLayout537.xml"/><Relationship Id="rId9" Type="http://schemas.openxmlformats.org/officeDocument/2006/relationships/slideLayout" Target="../slideLayouts/slideLayout542.xm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3.xml"/><Relationship Id="rId13" Type="http://schemas.openxmlformats.org/officeDocument/2006/relationships/slideLayout" Target="../slideLayouts/slideLayout558.xml"/><Relationship Id="rId3" Type="http://schemas.openxmlformats.org/officeDocument/2006/relationships/slideLayout" Target="../slideLayouts/slideLayout548.xml"/><Relationship Id="rId7" Type="http://schemas.openxmlformats.org/officeDocument/2006/relationships/slideLayout" Target="../slideLayouts/slideLayout552.xml"/><Relationship Id="rId12" Type="http://schemas.openxmlformats.org/officeDocument/2006/relationships/slideLayout" Target="../slideLayouts/slideLayout557.xml"/><Relationship Id="rId2" Type="http://schemas.openxmlformats.org/officeDocument/2006/relationships/slideLayout" Target="../slideLayouts/slideLayout547.xml"/><Relationship Id="rId1" Type="http://schemas.openxmlformats.org/officeDocument/2006/relationships/slideLayout" Target="../slideLayouts/slideLayout546.xml"/><Relationship Id="rId6" Type="http://schemas.openxmlformats.org/officeDocument/2006/relationships/slideLayout" Target="../slideLayouts/slideLayout551.xml"/><Relationship Id="rId11" Type="http://schemas.openxmlformats.org/officeDocument/2006/relationships/slideLayout" Target="../slideLayouts/slideLayout556.xml"/><Relationship Id="rId5" Type="http://schemas.openxmlformats.org/officeDocument/2006/relationships/slideLayout" Target="../slideLayouts/slideLayout550.xml"/><Relationship Id="rId10" Type="http://schemas.openxmlformats.org/officeDocument/2006/relationships/slideLayout" Target="../slideLayouts/slideLayout555.xml"/><Relationship Id="rId4" Type="http://schemas.openxmlformats.org/officeDocument/2006/relationships/slideLayout" Target="../slideLayouts/slideLayout549.xml"/><Relationship Id="rId9" Type="http://schemas.openxmlformats.org/officeDocument/2006/relationships/slideLayout" Target="../slideLayouts/slideLayout554.xml"/><Relationship Id="rId14" Type="http://schemas.openxmlformats.org/officeDocument/2006/relationships/theme" Target="../theme/theme48.xml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6.xml"/><Relationship Id="rId3" Type="http://schemas.openxmlformats.org/officeDocument/2006/relationships/slideLayout" Target="../slideLayouts/slideLayout561.xml"/><Relationship Id="rId7" Type="http://schemas.openxmlformats.org/officeDocument/2006/relationships/slideLayout" Target="../slideLayouts/slideLayout565.xml"/><Relationship Id="rId12" Type="http://schemas.openxmlformats.org/officeDocument/2006/relationships/theme" Target="../theme/theme49.xml"/><Relationship Id="rId2" Type="http://schemas.openxmlformats.org/officeDocument/2006/relationships/slideLayout" Target="../slideLayouts/slideLayout560.xml"/><Relationship Id="rId1" Type="http://schemas.openxmlformats.org/officeDocument/2006/relationships/slideLayout" Target="../slideLayouts/slideLayout559.xml"/><Relationship Id="rId6" Type="http://schemas.openxmlformats.org/officeDocument/2006/relationships/slideLayout" Target="../slideLayouts/slideLayout564.xml"/><Relationship Id="rId11" Type="http://schemas.openxmlformats.org/officeDocument/2006/relationships/slideLayout" Target="../slideLayouts/slideLayout569.xml"/><Relationship Id="rId5" Type="http://schemas.openxmlformats.org/officeDocument/2006/relationships/slideLayout" Target="../slideLayouts/slideLayout563.xml"/><Relationship Id="rId10" Type="http://schemas.openxmlformats.org/officeDocument/2006/relationships/slideLayout" Target="../slideLayouts/slideLayout568.xml"/><Relationship Id="rId4" Type="http://schemas.openxmlformats.org/officeDocument/2006/relationships/slideLayout" Target="../slideLayouts/slideLayout562.xml"/><Relationship Id="rId9" Type="http://schemas.openxmlformats.org/officeDocument/2006/relationships/slideLayout" Target="../slideLayouts/slideLayout56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Nov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Tracense Proprietary and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A2DB6-D352-45E5-942D-90C02A5151B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86025" y="0"/>
            <a:ext cx="2257975" cy="901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88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Nov 2011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Tracense Proprietary and Confidential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A2DB6-D352-45E5-942D-90C02A5151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86025" y="0"/>
            <a:ext cx="2257975" cy="901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089" r:id="rId10"/>
    <p:sldLayoutId id="2147484090" r:id="rId11"/>
    <p:sldLayoutId id="214748409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07" r:id="rId1"/>
    <p:sldLayoutId id="2147484108" r:id="rId2"/>
    <p:sldLayoutId id="2147484109" r:id="rId3"/>
    <p:sldLayoutId id="2147484110" r:id="rId4"/>
    <p:sldLayoutId id="2147484111" r:id="rId5"/>
    <p:sldLayoutId id="2147484112" r:id="rId6"/>
    <p:sldLayoutId id="2147484113" r:id="rId7"/>
    <p:sldLayoutId id="2147484114" r:id="rId8"/>
    <p:sldLayoutId id="2147484115" r:id="rId9"/>
    <p:sldLayoutId id="2147484116" r:id="rId10"/>
    <p:sldLayoutId id="2147484117" r:id="rId11"/>
    <p:sldLayoutId id="2147484118" r:id="rId12"/>
    <p:sldLayoutId id="214748411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9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21" r:id="rId1"/>
    <p:sldLayoutId id="2147484122" r:id="rId2"/>
    <p:sldLayoutId id="2147484123" r:id="rId3"/>
    <p:sldLayoutId id="2147484124" r:id="rId4"/>
    <p:sldLayoutId id="2147484125" r:id="rId5"/>
    <p:sldLayoutId id="2147484126" r:id="rId6"/>
    <p:sldLayoutId id="2147484127" r:id="rId7"/>
    <p:sldLayoutId id="2147484128" r:id="rId8"/>
    <p:sldLayoutId id="2147484129" r:id="rId9"/>
    <p:sldLayoutId id="2147484130" r:id="rId10"/>
    <p:sldLayoutId id="2147484131" r:id="rId11"/>
    <p:sldLayoutId id="214748413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49" r:id="rId1"/>
    <p:sldLayoutId id="2147484150" r:id="rId2"/>
    <p:sldLayoutId id="2147484151" r:id="rId3"/>
    <p:sldLayoutId id="2147484152" r:id="rId4"/>
    <p:sldLayoutId id="2147484153" r:id="rId5"/>
    <p:sldLayoutId id="2147484154" r:id="rId6"/>
    <p:sldLayoutId id="2147484155" r:id="rId7"/>
    <p:sldLayoutId id="2147484156" r:id="rId8"/>
    <p:sldLayoutId id="2147484157" r:id="rId9"/>
    <p:sldLayoutId id="2147484158" r:id="rId10"/>
    <p:sldLayoutId id="21474841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62" r:id="rId1"/>
    <p:sldLayoutId id="2147484163" r:id="rId2"/>
    <p:sldLayoutId id="2147484164" r:id="rId3"/>
    <p:sldLayoutId id="2147484165" r:id="rId4"/>
    <p:sldLayoutId id="2147484166" r:id="rId5"/>
    <p:sldLayoutId id="2147484167" r:id="rId6"/>
    <p:sldLayoutId id="2147484168" r:id="rId7"/>
    <p:sldLayoutId id="2147484169" r:id="rId8"/>
    <p:sldLayoutId id="2147484170" r:id="rId9"/>
    <p:sldLayoutId id="2147484171" r:id="rId10"/>
    <p:sldLayoutId id="21474841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  <p:sldLayoutId id="2147484176" r:id="rId2"/>
    <p:sldLayoutId id="2147484177" r:id="rId3"/>
    <p:sldLayoutId id="2147484178" r:id="rId4"/>
    <p:sldLayoutId id="2147484179" r:id="rId5"/>
    <p:sldLayoutId id="2147484180" r:id="rId6"/>
    <p:sldLayoutId id="2147484181" r:id="rId7"/>
    <p:sldLayoutId id="2147484182" r:id="rId8"/>
    <p:sldLayoutId id="2147484183" r:id="rId9"/>
    <p:sldLayoutId id="2147484184" r:id="rId10"/>
    <p:sldLayoutId id="21474841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200" r:id="rId1"/>
    <p:sldLayoutId id="2147484201" r:id="rId2"/>
    <p:sldLayoutId id="2147484202" r:id="rId3"/>
    <p:sldLayoutId id="2147484203" r:id="rId4"/>
    <p:sldLayoutId id="2147484204" r:id="rId5"/>
    <p:sldLayoutId id="2147484205" r:id="rId6"/>
    <p:sldLayoutId id="2147484206" r:id="rId7"/>
    <p:sldLayoutId id="2147484207" r:id="rId8"/>
    <p:sldLayoutId id="2147484208" r:id="rId9"/>
    <p:sldLayoutId id="2147484209" r:id="rId10"/>
    <p:sldLayoutId id="214748421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226" r:id="rId1"/>
    <p:sldLayoutId id="2147484227" r:id="rId2"/>
    <p:sldLayoutId id="2147484228" r:id="rId3"/>
    <p:sldLayoutId id="2147484229" r:id="rId4"/>
    <p:sldLayoutId id="2147484230" r:id="rId5"/>
    <p:sldLayoutId id="2147484231" r:id="rId6"/>
    <p:sldLayoutId id="2147484232" r:id="rId7"/>
    <p:sldLayoutId id="2147484233" r:id="rId8"/>
    <p:sldLayoutId id="2147484234" r:id="rId9"/>
    <p:sldLayoutId id="2147484235" r:id="rId10"/>
    <p:sldLayoutId id="214748423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239" r:id="rId1"/>
    <p:sldLayoutId id="2147484240" r:id="rId2"/>
    <p:sldLayoutId id="2147484241" r:id="rId3"/>
    <p:sldLayoutId id="2147484242" r:id="rId4"/>
    <p:sldLayoutId id="2147484243" r:id="rId5"/>
    <p:sldLayoutId id="2147484244" r:id="rId6"/>
    <p:sldLayoutId id="2147484245" r:id="rId7"/>
    <p:sldLayoutId id="2147484246" r:id="rId8"/>
    <p:sldLayoutId id="2147484247" r:id="rId9"/>
    <p:sldLayoutId id="2147484248" r:id="rId10"/>
    <p:sldLayoutId id="214748424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252" r:id="rId1"/>
    <p:sldLayoutId id="2147484253" r:id="rId2"/>
    <p:sldLayoutId id="2147484254" r:id="rId3"/>
    <p:sldLayoutId id="2147484255" r:id="rId4"/>
    <p:sldLayoutId id="2147484256" r:id="rId5"/>
    <p:sldLayoutId id="2147484257" r:id="rId6"/>
    <p:sldLayoutId id="2147484258" r:id="rId7"/>
    <p:sldLayoutId id="2147484259" r:id="rId8"/>
    <p:sldLayoutId id="2147484260" r:id="rId9"/>
    <p:sldLayoutId id="2147484261" r:id="rId10"/>
    <p:sldLayoutId id="2147484262" r:id="rId11"/>
    <p:sldLayoutId id="214748426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266" r:id="rId1"/>
    <p:sldLayoutId id="2147484267" r:id="rId2"/>
    <p:sldLayoutId id="2147484268" r:id="rId3"/>
    <p:sldLayoutId id="2147484269" r:id="rId4"/>
    <p:sldLayoutId id="2147484270" r:id="rId5"/>
    <p:sldLayoutId id="2147484271" r:id="rId6"/>
    <p:sldLayoutId id="2147484272" r:id="rId7"/>
    <p:sldLayoutId id="2147484273" r:id="rId8"/>
    <p:sldLayoutId id="2147484274" r:id="rId9"/>
    <p:sldLayoutId id="2147484275" r:id="rId10"/>
    <p:sldLayoutId id="2147484276" r:id="rId11"/>
    <p:sldLayoutId id="214748427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280" r:id="rId1"/>
    <p:sldLayoutId id="2147484281" r:id="rId2"/>
    <p:sldLayoutId id="2147484282" r:id="rId3"/>
    <p:sldLayoutId id="2147484283" r:id="rId4"/>
    <p:sldLayoutId id="2147484284" r:id="rId5"/>
    <p:sldLayoutId id="2147484285" r:id="rId6"/>
    <p:sldLayoutId id="2147484286" r:id="rId7"/>
    <p:sldLayoutId id="2147484287" r:id="rId8"/>
    <p:sldLayoutId id="2147484288" r:id="rId9"/>
    <p:sldLayoutId id="2147484289" r:id="rId10"/>
    <p:sldLayoutId id="2147484290" r:id="rId11"/>
    <p:sldLayoutId id="2147484291" r:id="rId12"/>
    <p:sldLayoutId id="214748429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294" r:id="rId1"/>
    <p:sldLayoutId id="2147484295" r:id="rId2"/>
    <p:sldLayoutId id="2147484296" r:id="rId3"/>
    <p:sldLayoutId id="2147484297" r:id="rId4"/>
    <p:sldLayoutId id="2147484298" r:id="rId5"/>
    <p:sldLayoutId id="2147484299" r:id="rId6"/>
    <p:sldLayoutId id="2147484300" r:id="rId7"/>
    <p:sldLayoutId id="2147484301" r:id="rId8"/>
    <p:sldLayoutId id="2147484302" r:id="rId9"/>
    <p:sldLayoutId id="2147484303" r:id="rId10"/>
    <p:sldLayoutId id="2147484304" r:id="rId11"/>
    <p:sldLayoutId id="214748430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308" r:id="rId1"/>
    <p:sldLayoutId id="2147484309" r:id="rId2"/>
    <p:sldLayoutId id="2147484310" r:id="rId3"/>
    <p:sldLayoutId id="2147484311" r:id="rId4"/>
    <p:sldLayoutId id="2147484312" r:id="rId5"/>
    <p:sldLayoutId id="2147484313" r:id="rId6"/>
    <p:sldLayoutId id="2147484314" r:id="rId7"/>
    <p:sldLayoutId id="2147484315" r:id="rId8"/>
    <p:sldLayoutId id="2147484316" r:id="rId9"/>
    <p:sldLayoutId id="2147484317" r:id="rId10"/>
    <p:sldLayoutId id="2147484318" r:id="rId11"/>
    <p:sldLayoutId id="214748432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322" r:id="rId1"/>
    <p:sldLayoutId id="2147484323" r:id="rId2"/>
    <p:sldLayoutId id="2147484324" r:id="rId3"/>
    <p:sldLayoutId id="2147484325" r:id="rId4"/>
    <p:sldLayoutId id="2147484326" r:id="rId5"/>
    <p:sldLayoutId id="2147484327" r:id="rId6"/>
    <p:sldLayoutId id="2147484328" r:id="rId7"/>
    <p:sldLayoutId id="2147484329" r:id="rId8"/>
    <p:sldLayoutId id="2147484330" r:id="rId9"/>
    <p:sldLayoutId id="2147484331" r:id="rId10"/>
    <p:sldLayoutId id="214748433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336" r:id="rId1"/>
    <p:sldLayoutId id="2147484337" r:id="rId2"/>
    <p:sldLayoutId id="2147484338" r:id="rId3"/>
    <p:sldLayoutId id="2147484339" r:id="rId4"/>
    <p:sldLayoutId id="2147484340" r:id="rId5"/>
    <p:sldLayoutId id="2147484341" r:id="rId6"/>
    <p:sldLayoutId id="2147484342" r:id="rId7"/>
    <p:sldLayoutId id="2147484343" r:id="rId8"/>
    <p:sldLayoutId id="2147484344" r:id="rId9"/>
    <p:sldLayoutId id="2147484345" r:id="rId10"/>
    <p:sldLayoutId id="2147484346" r:id="rId11"/>
    <p:sldLayoutId id="214748434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350" r:id="rId1"/>
    <p:sldLayoutId id="2147484351" r:id="rId2"/>
    <p:sldLayoutId id="2147484352" r:id="rId3"/>
    <p:sldLayoutId id="2147484353" r:id="rId4"/>
    <p:sldLayoutId id="2147484354" r:id="rId5"/>
    <p:sldLayoutId id="2147484355" r:id="rId6"/>
    <p:sldLayoutId id="2147484356" r:id="rId7"/>
    <p:sldLayoutId id="2147484357" r:id="rId8"/>
    <p:sldLayoutId id="2147484358" r:id="rId9"/>
    <p:sldLayoutId id="2147484359" r:id="rId10"/>
    <p:sldLayoutId id="2147484360" r:id="rId11"/>
    <p:sldLayoutId id="2147484361" r:id="rId12"/>
    <p:sldLayoutId id="21474843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  <p:sldLayoutId id="214748437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378" r:id="rId1"/>
    <p:sldLayoutId id="2147484379" r:id="rId2"/>
    <p:sldLayoutId id="2147484380" r:id="rId3"/>
    <p:sldLayoutId id="2147484381" r:id="rId4"/>
    <p:sldLayoutId id="2147484382" r:id="rId5"/>
    <p:sldLayoutId id="2147484383" r:id="rId6"/>
    <p:sldLayoutId id="2147484384" r:id="rId7"/>
    <p:sldLayoutId id="2147484385" r:id="rId8"/>
    <p:sldLayoutId id="2147484386" r:id="rId9"/>
    <p:sldLayoutId id="2147484387" r:id="rId10"/>
    <p:sldLayoutId id="2147484388" r:id="rId11"/>
    <p:sldLayoutId id="214748439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392" r:id="rId1"/>
    <p:sldLayoutId id="2147484393" r:id="rId2"/>
    <p:sldLayoutId id="2147484394" r:id="rId3"/>
    <p:sldLayoutId id="2147484395" r:id="rId4"/>
    <p:sldLayoutId id="2147484396" r:id="rId5"/>
    <p:sldLayoutId id="2147484397" r:id="rId6"/>
    <p:sldLayoutId id="2147484398" r:id="rId7"/>
    <p:sldLayoutId id="2147484399" r:id="rId8"/>
    <p:sldLayoutId id="2147484400" r:id="rId9"/>
    <p:sldLayoutId id="2147484401" r:id="rId10"/>
    <p:sldLayoutId id="2147484402" r:id="rId11"/>
    <p:sldLayoutId id="214748440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407" r:id="rId1"/>
    <p:sldLayoutId id="2147484408" r:id="rId2"/>
    <p:sldLayoutId id="2147484409" r:id="rId3"/>
    <p:sldLayoutId id="2147484410" r:id="rId4"/>
    <p:sldLayoutId id="2147484411" r:id="rId5"/>
    <p:sldLayoutId id="2147484412" r:id="rId6"/>
    <p:sldLayoutId id="2147484413" r:id="rId7"/>
    <p:sldLayoutId id="2147484414" r:id="rId8"/>
    <p:sldLayoutId id="2147484415" r:id="rId9"/>
    <p:sldLayoutId id="2147484416" r:id="rId10"/>
    <p:sldLayoutId id="2147484417" r:id="rId11"/>
    <p:sldLayoutId id="214748441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421" r:id="rId1"/>
    <p:sldLayoutId id="2147484422" r:id="rId2"/>
    <p:sldLayoutId id="2147484423" r:id="rId3"/>
    <p:sldLayoutId id="2147484424" r:id="rId4"/>
    <p:sldLayoutId id="2147484425" r:id="rId5"/>
    <p:sldLayoutId id="2147484426" r:id="rId6"/>
    <p:sldLayoutId id="2147484427" r:id="rId7"/>
    <p:sldLayoutId id="2147484428" r:id="rId8"/>
    <p:sldLayoutId id="2147484429" r:id="rId9"/>
    <p:sldLayoutId id="2147484430" r:id="rId10"/>
    <p:sldLayoutId id="2147484431" r:id="rId11"/>
    <p:sldLayoutId id="214748443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435" r:id="rId1"/>
    <p:sldLayoutId id="2147484436" r:id="rId2"/>
    <p:sldLayoutId id="2147484437" r:id="rId3"/>
    <p:sldLayoutId id="2147484438" r:id="rId4"/>
    <p:sldLayoutId id="2147484439" r:id="rId5"/>
    <p:sldLayoutId id="2147484440" r:id="rId6"/>
    <p:sldLayoutId id="2147484441" r:id="rId7"/>
    <p:sldLayoutId id="2147484442" r:id="rId8"/>
    <p:sldLayoutId id="2147484443" r:id="rId9"/>
    <p:sldLayoutId id="2147484444" r:id="rId10"/>
    <p:sldLayoutId id="2147484445" r:id="rId11"/>
    <p:sldLayoutId id="214748444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449" r:id="rId1"/>
    <p:sldLayoutId id="2147484450" r:id="rId2"/>
    <p:sldLayoutId id="2147484451" r:id="rId3"/>
    <p:sldLayoutId id="2147484452" r:id="rId4"/>
    <p:sldLayoutId id="2147484453" r:id="rId5"/>
    <p:sldLayoutId id="2147484454" r:id="rId6"/>
    <p:sldLayoutId id="2147484455" r:id="rId7"/>
    <p:sldLayoutId id="2147484456" r:id="rId8"/>
    <p:sldLayoutId id="2147484457" r:id="rId9"/>
    <p:sldLayoutId id="2147484458" r:id="rId10"/>
    <p:sldLayoutId id="2147484459" r:id="rId11"/>
    <p:sldLayoutId id="21474844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463" r:id="rId1"/>
    <p:sldLayoutId id="2147484464" r:id="rId2"/>
    <p:sldLayoutId id="2147484465" r:id="rId3"/>
    <p:sldLayoutId id="2147484466" r:id="rId4"/>
    <p:sldLayoutId id="2147484467" r:id="rId5"/>
    <p:sldLayoutId id="2147484468" r:id="rId6"/>
    <p:sldLayoutId id="2147484469" r:id="rId7"/>
    <p:sldLayoutId id="2147484470" r:id="rId8"/>
    <p:sldLayoutId id="2147484471" r:id="rId9"/>
    <p:sldLayoutId id="2147484472" r:id="rId10"/>
    <p:sldLayoutId id="2147484473" r:id="rId11"/>
    <p:sldLayoutId id="214748447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477" r:id="rId1"/>
    <p:sldLayoutId id="2147484478" r:id="rId2"/>
    <p:sldLayoutId id="2147484479" r:id="rId3"/>
    <p:sldLayoutId id="2147484480" r:id="rId4"/>
    <p:sldLayoutId id="2147484481" r:id="rId5"/>
    <p:sldLayoutId id="2147484482" r:id="rId6"/>
    <p:sldLayoutId id="2147484483" r:id="rId7"/>
    <p:sldLayoutId id="2147484484" r:id="rId8"/>
    <p:sldLayoutId id="2147484485" r:id="rId9"/>
    <p:sldLayoutId id="2147484486" r:id="rId10"/>
    <p:sldLayoutId id="2147484487" r:id="rId11"/>
    <p:sldLayoutId id="214748448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491" r:id="rId1"/>
    <p:sldLayoutId id="2147484492" r:id="rId2"/>
    <p:sldLayoutId id="2147484493" r:id="rId3"/>
    <p:sldLayoutId id="2147484494" r:id="rId4"/>
    <p:sldLayoutId id="2147484495" r:id="rId5"/>
    <p:sldLayoutId id="2147484496" r:id="rId6"/>
    <p:sldLayoutId id="2147484497" r:id="rId7"/>
    <p:sldLayoutId id="2147484498" r:id="rId8"/>
    <p:sldLayoutId id="2147484499" r:id="rId9"/>
    <p:sldLayoutId id="2147484500" r:id="rId10"/>
    <p:sldLayoutId id="2147484501" r:id="rId11"/>
    <p:sldLayoutId id="214748450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505" r:id="rId1"/>
    <p:sldLayoutId id="2147484506" r:id="rId2"/>
    <p:sldLayoutId id="2147484507" r:id="rId3"/>
    <p:sldLayoutId id="2147484508" r:id="rId4"/>
    <p:sldLayoutId id="2147484509" r:id="rId5"/>
    <p:sldLayoutId id="2147484510" r:id="rId6"/>
    <p:sldLayoutId id="2147484511" r:id="rId7"/>
    <p:sldLayoutId id="2147484512" r:id="rId8"/>
    <p:sldLayoutId id="2147484513" r:id="rId9"/>
    <p:sldLayoutId id="2147484514" r:id="rId10"/>
    <p:sldLayoutId id="2147484515" r:id="rId11"/>
    <p:sldLayoutId id="214748451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519" r:id="rId1"/>
    <p:sldLayoutId id="2147484520" r:id="rId2"/>
    <p:sldLayoutId id="2147484521" r:id="rId3"/>
    <p:sldLayoutId id="2147484522" r:id="rId4"/>
    <p:sldLayoutId id="2147484523" r:id="rId5"/>
    <p:sldLayoutId id="2147484524" r:id="rId6"/>
    <p:sldLayoutId id="2147484525" r:id="rId7"/>
    <p:sldLayoutId id="2147484526" r:id="rId8"/>
    <p:sldLayoutId id="2147484527" r:id="rId9"/>
    <p:sldLayoutId id="2147484528" r:id="rId10"/>
    <p:sldLayoutId id="2147484529" r:id="rId11"/>
    <p:sldLayoutId id="2147484530" r:id="rId12"/>
    <p:sldLayoutId id="214748454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532" r:id="rId1"/>
    <p:sldLayoutId id="2147484533" r:id="rId2"/>
    <p:sldLayoutId id="2147484534" r:id="rId3"/>
    <p:sldLayoutId id="2147484535" r:id="rId4"/>
    <p:sldLayoutId id="2147484536" r:id="rId5"/>
    <p:sldLayoutId id="2147484537" r:id="rId6"/>
    <p:sldLayoutId id="2147484538" r:id="rId7"/>
    <p:sldLayoutId id="2147484539" r:id="rId8"/>
    <p:sldLayoutId id="2147484540" r:id="rId9"/>
    <p:sldLayoutId id="2147484541" r:id="rId10"/>
    <p:sldLayoutId id="214748454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57.xml"/><Relationship Id="rId6" Type="http://schemas.openxmlformats.org/officeDocument/2006/relationships/hyperlink" Target="file:///C:\Users\Public\Documents\Documents\Tracense\S&amp;M\_Trasence_Master.mov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58.xml"/><Relationship Id="rId4" Type="http://schemas.openxmlformats.org/officeDocument/2006/relationships/image" Target="../media/image26.tif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tiff"/><Relationship Id="rId13" Type="http://schemas.openxmlformats.org/officeDocument/2006/relationships/image" Target="../media/image38.tiff"/><Relationship Id="rId3" Type="http://schemas.openxmlformats.org/officeDocument/2006/relationships/image" Target="../media/image28.tiff"/><Relationship Id="rId7" Type="http://schemas.openxmlformats.org/officeDocument/2006/relationships/image" Target="../media/image32.tiff"/><Relationship Id="rId12" Type="http://schemas.openxmlformats.org/officeDocument/2006/relationships/image" Target="../media/image37.tiff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558.xml"/><Relationship Id="rId6" Type="http://schemas.openxmlformats.org/officeDocument/2006/relationships/image" Target="../media/image31.tiff"/><Relationship Id="rId11" Type="http://schemas.openxmlformats.org/officeDocument/2006/relationships/image" Target="../media/image36.tiff"/><Relationship Id="rId5" Type="http://schemas.openxmlformats.org/officeDocument/2006/relationships/image" Target="../media/image30.tiff"/><Relationship Id="rId10" Type="http://schemas.openxmlformats.org/officeDocument/2006/relationships/image" Target="../media/image35.tiff"/><Relationship Id="rId4" Type="http://schemas.openxmlformats.org/officeDocument/2006/relationships/image" Target="../media/image29.tiff"/><Relationship Id="rId9" Type="http://schemas.openxmlformats.org/officeDocument/2006/relationships/image" Target="../media/image34.tif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5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58.xml"/><Relationship Id="rId6" Type="http://schemas.openxmlformats.org/officeDocument/2006/relationships/image" Target="../media/image15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jpeg"/><Relationship Id="rId5" Type="http://schemas.openxmlformats.org/officeDocument/2006/relationships/image" Target="../media/image51.jpeg"/><Relationship Id="rId4" Type="http://schemas.openxmlformats.org/officeDocument/2006/relationships/hyperlink" Target="http://www.tracense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5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58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5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8.xml"/><Relationship Id="rId5" Type="http://schemas.openxmlformats.org/officeDocument/2006/relationships/hyperlink" Target="file:///C:\Users\Ricardo\Google%20Drive\Tracense\S&amp;M\Tracense%20Video%20Clip%20Master.mov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58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17.jpe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58.xml"/><Relationship Id="rId6" Type="http://schemas.openxmlformats.org/officeDocument/2006/relationships/chart" Target="../charts/chart1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2" cstate="print">
            <a:clrChange>
              <a:clrFrom>
                <a:srgbClr val="D8D8CC"/>
              </a:clrFrom>
              <a:clrTo>
                <a:srgbClr val="D8D8CC">
                  <a:alpha val="0"/>
                </a:srgbClr>
              </a:clrTo>
            </a:clrChange>
            <a:lum contrast="31000"/>
          </a:blip>
          <a:srcRect/>
          <a:stretch>
            <a:fillRect/>
          </a:stretch>
        </p:blipFill>
        <p:spPr bwMode="auto">
          <a:xfrm rot="20362315">
            <a:off x="85827" y="3034708"/>
            <a:ext cx="4974228" cy="33141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083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5000" contrast="-1000"/>
          </a:blip>
          <a:srcRect l="2611" t="7484" r="3264" b="11226"/>
          <a:stretch>
            <a:fillRect/>
          </a:stretch>
        </p:blipFill>
        <p:spPr bwMode="auto">
          <a:xfrm>
            <a:off x="1403150" y="996261"/>
            <a:ext cx="6084176" cy="183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ubtitle 4"/>
          <p:cNvSpPr>
            <a:spLocks noGrp="1"/>
          </p:cNvSpPr>
          <p:nvPr>
            <p:ph type="subTitle" idx="4294967295"/>
          </p:nvPr>
        </p:nvSpPr>
        <p:spPr>
          <a:xfrm>
            <a:off x="4059252" y="4373520"/>
            <a:ext cx="4691641" cy="1065821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Times New Roman" pitchFamily="18" charset="0"/>
              </a:rPr>
              <a:t>Mr. Noam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Times New Roman" pitchFamily="18" charset="0"/>
              </a:rPr>
              <a:t>Noy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Times New Roman" pitchFamily="18" charset="0"/>
              </a:rPr>
              <a:t> V.P. R&amp;D</a:t>
            </a:r>
          </a:p>
          <a:p>
            <a:pPr algn="ctr">
              <a:spcBef>
                <a:spcPts val="400"/>
              </a:spcBef>
              <a:buNone/>
            </a:pPr>
            <a:r>
              <a:rPr lang="en-US" sz="28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Times New Roman" pitchFamily="18" charset="0"/>
              </a:rPr>
              <a:t>February 2016</a:t>
            </a:r>
            <a:endParaRPr lang="en-US" sz="2800" spc="-150" dirty="0">
              <a:solidFill>
                <a:schemeClr val="tx1">
                  <a:lumMod val="75000"/>
                  <a:lumOff val="25000"/>
                </a:schemeClr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0335" y="2828299"/>
            <a:ext cx="75465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 algn="ctr" rtl="0">
              <a:spcBef>
                <a:spcPts val="0"/>
              </a:spcBef>
            </a:pPr>
            <a:r>
              <a:rPr lang="en-US" sz="5400" spc="-15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Bookman Old Style" pitchFamily="18" charset="0"/>
              </a:rPr>
              <a:t>Company</a:t>
            </a:r>
            <a:r>
              <a:rPr lang="en-US" sz="5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Bookman Old Style" pitchFamily="18" charset="0"/>
              </a:rPr>
              <a:t> Pres</a:t>
            </a:r>
            <a:r>
              <a:rPr lang="en-US" sz="5400" spc="-15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Bookman Old Style" pitchFamily="18" charset="0"/>
              </a:rPr>
              <a:t>entation</a:t>
            </a:r>
          </a:p>
        </p:txBody>
      </p:sp>
      <p:pic>
        <p:nvPicPr>
          <p:cNvPr id="3060738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2328" r="-2328"/>
          <a:stretch/>
        </p:blipFill>
        <p:spPr bwMode="auto">
          <a:xfrm>
            <a:off x="5285232" y="2978163"/>
            <a:ext cx="384221" cy="702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4"/>
          <p:cNvGrpSpPr/>
          <p:nvPr/>
        </p:nvGrpSpPr>
        <p:grpSpPr>
          <a:xfrm>
            <a:off x="7737259" y="5391875"/>
            <a:ext cx="972710" cy="1091348"/>
            <a:chOff x="6450326" y="5544275"/>
            <a:chExt cx="972710" cy="109134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70132" y="5723467"/>
              <a:ext cx="728135" cy="761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Action Button: Custom 12">
              <a:hlinkClick r:id="rId6" action="ppaction://program" highlightClick="1"/>
            </p:cNvPr>
            <p:cNvSpPr/>
            <p:nvPr/>
          </p:nvSpPr>
          <p:spPr>
            <a:xfrm>
              <a:off x="6450326" y="5544275"/>
              <a:ext cx="972710" cy="1091348"/>
            </a:xfrm>
            <a:prstGeom prst="actionButtonBlank">
              <a:avLst/>
            </a:prstGeom>
            <a:solidFill>
              <a:schemeClr val="bg2">
                <a:lumMod val="90000"/>
                <a:alpha val="10000"/>
              </a:schemeClr>
            </a:solidFill>
            <a:ln w="317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2" name="Footer Placeholder 1"/>
          <p:cNvSpPr txBox="1">
            <a:spLocks/>
          </p:cNvSpPr>
          <p:nvPr/>
        </p:nvSpPr>
        <p:spPr>
          <a:xfrm>
            <a:off x="2790825" y="6576969"/>
            <a:ext cx="3352800" cy="28103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Tracense Systems Proprietary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ure 1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00500" y="828190"/>
            <a:ext cx="4882232" cy="4378955"/>
          </a:xfrm>
          <a:prstGeom prst="rect">
            <a:avLst/>
          </a:prstGeom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23639" y="726553"/>
            <a:ext cx="634865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4000" i="1" dirty="0" smtClean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Multiple Reactions</a:t>
            </a:r>
            <a:endParaRPr lang="en-US" sz="4000" i="1" dirty="0">
              <a:solidFill>
                <a:srgbClr val="00206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968342" y="6492875"/>
            <a:ext cx="947057" cy="365125"/>
          </a:xfrm>
        </p:spPr>
        <p:txBody>
          <a:bodyPr/>
          <a:lstStyle/>
          <a:p>
            <a:pPr>
              <a:defRPr/>
            </a:pPr>
            <a:fld id="{6812B3E2-C891-431B-B66E-9FD8C084B78E}" type="slidenum">
              <a:rPr lang="he-IL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8" name="Footer Placeholder 1"/>
          <p:cNvSpPr txBox="1">
            <a:spLocks/>
          </p:cNvSpPr>
          <p:nvPr/>
        </p:nvSpPr>
        <p:spPr>
          <a:xfrm>
            <a:off x="2790825" y="6576969"/>
            <a:ext cx="3352800" cy="281031"/>
          </a:xfrm>
          <a:prstGeom prst="rect">
            <a:avLst/>
          </a:prstGeom>
        </p:spPr>
        <p:txBody>
          <a:bodyPr/>
          <a:lstStyle/>
          <a:p>
            <a:pPr algn="ctr" rtl="0">
              <a:defRPr/>
            </a:pPr>
            <a:r>
              <a:rPr lang="en-US" sz="1100" dirty="0" smtClean="0">
                <a:solidFill>
                  <a:srgbClr val="002060"/>
                </a:solidFill>
              </a:rPr>
              <a:t>Tracense Systems Ltd.</a:t>
            </a:r>
            <a:endParaRPr lang="en-US" sz="1100" dirty="0">
              <a:solidFill>
                <a:srgbClr val="00206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90172" y="5449039"/>
            <a:ext cx="8734096" cy="81280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n-US" sz="3000" i="1" dirty="0" smtClean="0">
                <a:solidFill>
                  <a:srgbClr val="002060"/>
                </a:solidFill>
                <a:latin typeface="Segoe UI Semibold" panose="020B0702040204020203" pitchFamily="34" charset="0"/>
                <a:ea typeface="Arial Unicode MS" pitchFamily="34" charset="-128"/>
                <a:cs typeface="Segoe UI Semibold" panose="020B0702040204020203" pitchFamily="34" charset="0"/>
              </a:rPr>
              <a:t>Match &amp; optimize reaction set to application</a:t>
            </a:r>
            <a:endParaRPr lang="en-US" sz="3000" i="1" dirty="0">
              <a:solidFill>
                <a:srgbClr val="002060"/>
              </a:solidFill>
              <a:latin typeface="Segoe UI Semibold" panose="020B0702040204020203" pitchFamily="34" charset="0"/>
              <a:ea typeface="Arial Unicode MS" pitchFamily="34" charset="-128"/>
              <a:cs typeface="Segoe UI Semibold" panose="020B0702040204020203" pitchFamily="34" charset="0"/>
            </a:endParaRPr>
          </a:p>
        </p:txBody>
      </p:sp>
      <p:pic>
        <p:nvPicPr>
          <p:cNvPr id="9" name="Picture 8" descr="SiNWs coverd with ZnO_2.t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666666"/>
              </a:clrFrom>
              <a:clrTo>
                <a:srgbClr val="666666">
                  <a:alpha val="0"/>
                </a:srgbClr>
              </a:clrTo>
            </a:clrChange>
            <a:lum contrast="10000"/>
          </a:blip>
          <a:stretch>
            <a:fillRect/>
          </a:stretch>
        </p:blipFill>
        <p:spPr>
          <a:xfrm>
            <a:off x="323639" y="1749569"/>
            <a:ext cx="3457576" cy="3457576"/>
          </a:xfrm>
          <a:prstGeom prst="rect">
            <a:avLst/>
          </a:prstGeom>
        </p:spPr>
      </p:pic>
      <p:grpSp>
        <p:nvGrpSpPr>
          <p:cNvPr id="10" name="Group 76"/>
          <p:cNvGrpSpPr/>
          <p:nvPr/>
        </p:nvGrpSpPr>
        <p:grpSpPr>
          <a:xfrm>
            <a:off x="241540" y="129395"/>
            <a:ext cx="6547447" cy="470260"/>
            <a:chOff x="232914" y="267418"/>
            <a:chExt cx="6547447" cy="470260"/>
          </a:xfrm>
        </p:grpSpPr>
        <p:sp>
          <p:nvSpPr>
            <p:cNvPr id="11" name="Round Diagonal Corner Rectangle 10"/>
            <p:cNvSpPr/>
            <p:nvPr/>
          </p:nvSpPr>
          <p:spPr>
            <a:xfrm>
              <a:off x="232914" y="267419"/>
              <a:ext cx="983412" cy="453006"/>
            </a:xfrm>
            <a:prstGeom prst="round2DiagRect">
              <a:avLst>
                <a:gd name="adj1" fmla="val 37037"/>
                <a:gd name="adj2" fmla="val 0"/>
              </a:avLst>
            </a:prstGeom>
            <a:solidFill>
              <a:schemeClr val="bg2"/>
            </a:solidFill>
            <a:ln w="12700">
              <a:noFill/>
            </a:ln>
            <a:scene3d>
              <a:camera prst="orthographicFront"/>
              <a:lightRig rig="threePt" dir="t">
                <a:rot lat="0" lon="0" rev="2400000"/>
              </a:lightRig>
            </a:scene3d>
            <a:sp3d contourW="6350" prstMaterial="dkEdge">
              <a:bevelT w="152400" h="38100" prst="coolSlant"/>
              <a:bevelB w="0" h="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2000" spc="50" dirty="0" smtClean="0">
                  <a:solidFill>
                    <a:prstClr val="white">
                      <a:lumMod val="50000"/>
                    </a:prstClr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Intro</a:t>
              </a:r>
              <a:endParaRPr lang="en-US" sz="2000" spc="5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12" name="Round Diagonal Corner Rectangle 11"/>
            <p:cNvSpPr/>
            <p:nvPr/>
          </p:nvSpPr>
          <p:spPr>
            <a:xfrm>
              <a:off x="1247955" y="267418"/>
              <a:ext cx="1055298" cy="453006"/>
            </a:xfrm>
            <a:prstGeom prst="round2DiagRect">
              <a:avLst>
                <a:gd name="adj1" fmla="val 37037"/>
                <a:gd name="adj2" fmla="val 0"/>
              </a:avLst>
            </a:prstGeom>
            <a:solidFill>
              <a:schemeClr val="bg2"/>
            </a:solidFill>
            <a:ln w="12700">
              <a:noFill/>
            </a:ln>
            <a:scene3d>
              <a:camera prst="orthographicFront"/>
              <a:lightRig rig="threePt" dir="t">
                <a:rot lat="0" lon="0" rev="2400000"/>
              </a:lightRig>
            </a:scene3d>
            <a:sp3d contourW="6350" prstMaterial="dkEdge">
              <a:bevelT w="152400" h="38100" prst="coolSlant"/>
              <a:bevelB w="0" h="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2000" dirty="0" smtClean="0">
                  <a:solidFill>
                    <a:prstClr val="white">
                      <a:lumMod val="50000"/>
                    </a:prst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Need</a:t>
              </a:r>
              <a:endParaRPr lang="en-US" sz="2000" dirty="0">
                <a:solidFill>
                  <a:prstClr val="white">
                    <a:lumMod val="50000"/>
                  </a:prst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3" name="Round Diagonal Corner Rectangle 12"/>
            <p:cNvSpPr/>
            <p:nvPr/>
          </p:nvSpPr>
          <p:spPr>
            <a:xfrm>
              <a:off x="2332008" y="276045"/>
              <a:ext cx="1066799" cy="453006"/>
            </a:xfrm>
            <a:prstGeom prst="round2DiagRect">
              <a:avLst>
                <a:gd name="adj1" fmla="val 37037"/>
                <a:gd name="adj2" fmla="val 0"/>
              </a:avLst>
            </a:prstGeom>
            <a:solidFill>
              <a:schemeClr val="bg2"/>
            </a:solidFill>
            <a:ln w="12700">
              <a:noFill/>
            </a:ln>
            <a:scene3d>
              <a:camera prst="orthographicFront"/>
              <a:lightRig rig="threePt" dir="t">
                <a:rot lat="0" lon="0" rev="2400000"/>
              </a:lightRig>
            </a:scene3d>
            <a:sp3d contourW="6350" prstMaterial="dkEdge">
              <a:bevelT w="152400" h="38100" prst="coolSlant"/>
              <a:bevelB w="0" h="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2000" dirty="0" smtClean="0">
                  <a:solidFill>
                    <a:prstClr val="white">
                      <a:lumMod val="50000"/>
                    </a:prst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Market</a:t>
              </a:r>
              <a:endParaRPr lang="en-US" sz="2000" dirty="0">
                <a:solidFill>
                  <a:prstClr val="white">
                    <a:lumMod val="50000"/>
                  </a:prst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4" name="Round Diagonal Corner Rectangle 13"/>
            <p:cNvSpPr/>
            <p:nvPr/>
          </p:nvSpPr>
          <p:spPr>
            <a:xfrm>
              <a:off x="3424687" y="276045"/>
              <a:ext cx="1069676" cy="453006"/>
            </a:xfrm>
            <a:prstGeom prst="round2DiagRect">
              <a:avLst>
                <a:gd name="adj1" fmla="val 37037"/>
                <a:gd name="adj2" fmla="val 0"/>
              </a:avLst>
            </a:prstGeom>
            <a:solidFill>
              <a:srgbClr val="00ADEA"/>
            </a:solidFill>
            <a:ln w="12700">
              <a:noFill/>
            </a:ln>
            <a:scene3d>
              <a:camera prst="orthographicFront"/>
              <a:lightRig rig="threePt" dir="t">
                <a:rot lat="0" lon="0" rev="2400000"/>
              </a:lightRig>
            </a:scene3d>
            <a:sp3d contourW="6350" prstMaterial="dkEdge">
              <a:bevelT w="152400" h="38100" prst="coolSlant"/>
              <a:bevelB w="0" h="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2000" spc="-150" dirty="0" smtClean="0">
                  <a:solidFill>
                    <a:prstClr val="white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Solution</a:t>
              </a:r>
              <a:endParaRPr lang="en-US" sz="2000" spc="-150" dirty="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5" name="Round Diagonal Corner Rectangle 14"/>
            <p:cNvSpPr/>
            <p:nvPr/>
          </p:nvSpPr>
          <p:spPr>
            <a:xfrm>
              <a:off x="4543243" y="284672"/>
              <a:ext cx="1150191" cy="453006"/>
            </a:xfrm>
            <a:prstGeom prst="round2DiagRect">
              <a:avLst>
                <a:gd name="adj1" fmla="val 37037"/>
                <a:gd name="adj2" fmla="val 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noFill/>
            </a:ln>
            <a:scene3d>
              <a:camera prst="orthographicFront"/>
              <a:lightRig rig="threePt" dir="t">
                <a:rot lat="0" lon="0" rev="2400000"/>
              </a:lightRig>
            </a:scene3d>
            <a:sp3d contourW="6350" prstMaterial="dkEdge">
              <a:bevelT w="152400" h="38100" prst="coolSlant"/>
              <a:bevelB w="0" h="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2000" spc="-150" dirty="0" smtClean="0">
                  <a:solidFill>
                    <a:prstClr val="white">
                      <a:lumMod val="50000"/>
                    </a:prst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Financial</a:t>
              </a:r>
              <a:endParaRPr lang="en-US" sz="2000" spc="-150" dirty="0">
                <a:solidFill>
                  <a:prstClr val="white">
                    <a:lumMod val="50000"/>
                  </a:prst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7" name="Round Diagonal Corner Rectangle 16"/>
            <p:cNvSpPr/>
            <p:nvPr/>
          </p:nvSpPr>
          <p:spPr>
            <a:xfrm>
              <a:off x="5722186" y="284671"/>
              <a:ext cx="1058175" cy="453006"/>
            </a:xfrm>
            <a:prstGeom prst="round2DiagRect">
              <a:avLst>
                <a:gd name="adj1" fmla="val 37037"/>
                <a:gd name="adj2" fmla="val 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noFill/>
            </a:ln>
            <a:scene3d>
              <a:camera prst="orthographicFront"/>
              <a:lightRig rig="threePt" dir="t">
                <a:rot lat="0" lon="0" rev="2400000"/>
              </a:lightRig>
            </a:scene3d>
            <a:sp3d contourW="6350" prstMaterial="dkEdge">
              <a:bevelT w="152400" h="38100" prst="coolSlant"/>
              <a:bevelB w="0" h="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2000" spc="-150" dirty="0" smtClean="0">
                  <a:solidFill>
                    <a:prstClr val="white">
                      <a:lumMod val="50000"/>
                    </a:prst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Team</a:t>
              </a:r>
              <a:endParaRPr lang="en-US" sz="2000" spc="-150" dirty="0">
                <a:solidFill>
                  <a:prstClr val="white">
                    <a:lumMod val="50000"/>
                  </a:prst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07040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6812B3E2-C891-431B-B66E-9FD8C084B78E}" type="slidenum">
              <a:rPr lang="he-IL" smtClean="0"/>
              <a:pPr>
                <a:defRPr/>
              </a:pPr>
              <a:t>11</a:t>
            </a:fld>
            <a:endParaRPr lang="en-US" dirty="0"/>
          </a:p>
        </p:txBody>
      </p:sp>
      <p:grpSp>
        <p:nvGrpSpPr>
          <p:cNvPr id="2" name="Group 76"/>
          <p:cNvGrpSpPr/>
          <p:nvPr/>
        </p:nvGrpSpPr>
        <p:grpSpPr>
          <a:xfrm>
            <a:off x="241540" y="129395"/>
            <a:ext cx="6547447" cy="470260"/>
            <a:chOff x="232914" y="267418"/>
            <a:chExt cx="6547447" cy="470260"/>
          </a:xfrm>
        </p:grpSpPr>
        <p:sp>
          <p:nvSpPr>
            <p:cNvPr id="24" name="Round Diagonal Corner Rectangle 23"/>
            <p:cNvSpPr/>
            <p:nvPr/>
          </p:nvSpPr>
          <p:spPr>
            <a:xfrm>
              <a:off x="232914" y="267419"/>
              <a:ext cx="983412" cy="453006"/>
            </a:xfrm>
            <a:prstGeom prst="round2DiagRect">
              <a:avLst>
                <a:gd name="adj1" fmla="val 37037"/>
                <a:gd name="adj2" fmla="val 0"/>
              </a:avLst>
            </a:prstGeom>
            <a:solidFill>
              <a:schemeClr val="bg2"/>
            </a:solidFill>
            <a:ln w="12700">
              <a:noFill/>
            </a:ln>
            <a:scene3d>
              <a:camera prst="orthographicFront"/>
              <a:lightRig rig="threePt" dir="t">
                <a:rot lat="0" lon="0" rev="2400000"/>
              </a:lightRig>
            </a:scene3d>
            <a:sp3d contourW="6350" prstMaterial="dkEdge">
              <a:bevelT w="152400" h="38100" prst="coolSlant"/>
              <a:bevelB w="0" h="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2000" spc="50" dirty="0" smtClean="0">
                  <a:solidFill>
                    <a:prstClr val="white">
                      <a:lumMod val="50000"/>
                    </a:prstClr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Intro</a:t>
              </a:r>
              <a:endParaRPr lang="en-US" sz="2000" spc="5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25" name="Round Diagonal Corner Rectangle 24"/>
            <p:cNvSpPr/>
            <p:nvPr/>
          </p:nvSpPr>
          <p:spPr>
            <a:xfrm>
              <a:off x="1247955" y="267418"/>
              <a:ext cx="1055298" cy="453006"/>
            </a:xfrm>
            <a:prstGeom prst="round2DiagRect">
              <a:avLst>
                <a:gd name="adj1" fmla="val 37037"/>
                <a:gd name="adj2" fmla="val 0"/>
              </a:avLst>
            </a:prstGeom>
            <a:solidFill>
              <a:schemeClr val="bg2"/>
            </a:solidFill>
            <a:ln w="12700">
              <a:noFill/>
            </a:ln>
            <a:scene3d>
              <a:camera prst="orthographicFront"/>
              <a:lightRig rig="threePt" dir="t">
                <a:rot lat="0" lon="0" rev="2400000"/>
              </a:lightRig>
            </a:scene3d>
            <a:sp3d contourW="6350" prstMaterial="dkEdge">
              <a:bevelT w="152400" h="38100" prst="coolSlant"/>
              <a:bevelB w="0" h="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2000" dirty="0" smtClean="0">
                  <a:solidFill>
                    <a:prstClr val="white">
                      <a:lumMod val="50000"/>
                    </a:prst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Need</a:t>
              </a:r>
              <a:endParaRPr lang="en-US" sz="2000" dirty="0">
                <a:solidFill>
                  <a:prstClr val="white">
                    <a:lumMod val="50000"/>
                  </a:prst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2" name="Round Diagonal Corner Rectangle 31"/>
            <p:cNvSpPr/>
            <p:nvPr/>
          </p:nvSpPr>
          <p:spPr>
            <a:xfrm>
              <a:off x="2332008" y="276045"/>
              <a:ext cx="1066799" cy="453006"/>
            </a:xfrm>
            <a:prstGeom prst="round2DiagRect">
              <a:avLst>
                <a:gd name="adj1" fmla="val 37037"/>
                <a:gd name="adj2" fmla="val 0"/>
              </a:avLst>
            </a:prstGeom>
            <a:solidFill>
              <a:schemeClr val="bg2"/>
            </a:solidFill>
            <a:ln w="12700">
              <a:noFill/>
            </a:ln>
            <a:scene3d>
              <a:camera prst="orthographicFront"/>
              <a:lightRig rig="threePt" dir="t">
                <a:rot lat="0" lon="0" rev="2400000"/>
              </a:lightRig>
            </a:scene3d>
            <a:sp3d contourW="6350" prstMaterial="dkEdge">
              <a:bevelT w="152400" h="38100" prst="coolSlant"/>
              <a:bevelB w="0" h="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2000" dirty="0" smtClean="0">
                  <a:solidFill>
                    <a:prstClr val="white">
                      <a:lumMod val="50000"/>
                    </a:prst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Market</a:t>
              </a:r>
              <a:endParaRPr lang="en-US" sz="2000" dirty="0">
                <a:solidFill>
                  <a:prstClr val="white">
                    <a:lumMod val="50000"/>
                  </a:prst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40" name="Round Diagonal Corner Rectangle 39"/>
            <p:cNvSpPr/>
            <p:nvPr/>
          </p:nvSpPr>
          <p:spPr>
            <a:xfrm>
              <a:off x="3424687" y="276045"/>
              <a:ext cx="1069676" cy="453006"/>
            </a:xfrm>
            <a:prstGeom prst="round2DiagRect">
              <a:avLst>
                <a:gd name="adj1" fmla="val 37037"/>
                <a:gd name="adj2" fmla="val 0"/>
              </a:avLst>
            </a:prstGeom>
            <a:solidFill>
              <a:srgbClr val="00ADEA"/>
            </a:solidFill>
            <a:ln w="12700">
              <a:noFill/>
            </a:ln>
            <a:scene3d>
              <a:camera prst="orthographicFront"/>
              <a:lightRig rig="threePt" dir="t">
                <a:rot lat="0" lon="0" rev="2400000"/>
              </a:lightRig>
            </a:scene3d>
            <a:sp3d contourW="6350" prstMaterial="dkEdge">
              <a:bevelT w="152400" h="38100" prst="coolSlant"/>
              <a:bevelB w="0" h="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2000" spc="-150" dirty="0" smtClean="0">
                  <a:solidFill>
                    <a:prstClr val="white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Solution</a:t>
              </a:r>
              <a:endParaRPr lang="en-US" sz="2000" spc="-150" dirty="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46" name="Round Diagonal Corner Rectangle 45"/>
            <p:cNvSpPr/>
            <p:nvPr/>
          </p:nvSpPr>
          <p:spPr>
            <a:xfrm>
              <a:off x="4543243" y="284672"/>
              <a:ext cx="1150191" cy="453006"/>
            </a:xfrm>
            <a:prstGeom prst="round2DiagRect">
              <a:avLst>
                <a:gd name="adj1" fmla="val 37037"/>
                <a:gd name="adj2" fmla="val 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noFill/>
            </a:ln>
            <a:scene3d>
              <a:camera prst="orthographicFront"/>
              <a:lightRig rig="threePt" dir="t">
                <a:rot lat="0" lon="0" rev="2400000"/>
              </a:lightRig>
            </a:scene3d>
            <a:sp3d contourW="6350" prstMaterial="dkEdge">
              <a:bevelT w="152400" h="38100" prst="coolSlant"/>
              <a:bevelB w="0" h="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2000" spc="-150" dirty="0" smtClean="0">
                  <a:solidFill>
                    <a:prstClr val="white">
                      <a:lumMod val="50000"/>
                    </a:prst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Financial</a:t>
              </a:r>
              <a:endParaRPr lang="en-US" sz="2000" spc="-150" dirty="0">
                <a:solidFill>
                  <a:prstClr val="white">
                    <a:lumMod val="50000"/>
                  </a:prst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47" name="Round Diagonal Corner Rectangle 46"/>
            <p:cNvSpPr/>
            <p:nvPr/>
          </p:nvSpPr>
          <p:spPr>
            <a:xfrm>
              <a:off x="5722186" y="284671"/>
              <a:ext cx="1058175" cy="453006"/>
            </a:xfrm>
            <a:prstGeom prst="round2DiagRect">
              <a:avLst>
                <a:gd name="adj1" fmla="val 37037"/>
                <a:gd name="adj2" fmla="val 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noFill/>
            </a:ln>
            <a:scene3d>
              <a:camera prst="orthographicFront"/>
              <a:lightRig rig="threePt" dir="t">
                <a:rot lat="0" lon="0" rev="2400000"/>
              </a:lightRig>
            </a:scene3d>
            <a:sp3d contourW="6350" prstMaterial="dkEdge">
              <a:bevelT w="152400" h="38100" prst="coolSlant"/>
              <a:bevelB w="0" h="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2000" spc="-150" dirty="0" smtClean="0">
                  <a:solidFill>
                    <a:prstClr val="white">
                      <a:lumMod val="50000"/>
                    </a:prst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Team</a:t>
              </a:r>
              <a:endParaRPr lang="en-US" sz="2000" spc="-150" dirty="0">
                <a:solidFill>
                  <a:prstClr val="white">
                    <a:lumMod val="50000"/>
                  </a:prst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10" name="Footer Placeholder 1"/>
          <p:cNvSpPr txBox="1">
            <a:spLocks/>
          </p:cNvSpPr>
          <p:nvPr/>
        </p:nvSpPr>
        <p:spPr>
          <a:xfrm>
            <a:off x="2659810" y="6605882"/>
            <a:ext cx="3126624" cy="252118"/>
          </a:xfrm>
          <a:prstGeom prst="rect">
            <a:avLst/>
          </a:prstGeom>
        </p:spPr>
        <p:txBody>
          <a:bodyPr/>
          <a:lstStyle/>
          <a:p>
            <a:pPr algn="ctr" rtl="0">
              <a:defRPr/>
            </a:pPr>
            <a:r>
              <a:rPr lang="en-US" sz="1100" dirty="0" smtClean="0">
                <a:solidFill>
                  <a:srgbClr val="002060"/>
                </a:solidFill>
              </a:rPr>
              <a:t>Tracense Systems Ltd.</a:t>
            </a:r>
            <a:endParaRPr lang="en-US" sz="1100" dirty="0">
              <a:solidFill>
                <a:srgbClr val="002060"/>
              </a:solidFill>
            </a:endParaRPr>
          </a:p>
        </p:txBody>
      </p:sp>
      <p:pic>
        <p:nvPicPr>
          <p:cNvPr id="28" name="Picture 27" descr="PETN 6 receptors.t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617227" y="879128"/>
            <a:ext cx="2159057" cy="1481418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  <p:pic>
        <p:nvPicPr>
          <p:cNvPr id="26" name="Picture 25" descr="TNT 6 recptors.t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234687" y="910292"/>
            <a:ext cx="2159057" cy="1489044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  <p:pic>
        <p:nvPicPr>
          <p:cNvPr id="27" name="Picture 26" descr="RDX 6 recepors.t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438819" y="873670"/>
            <a:ext cx="2159057" cy="1457001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  <p:pic>
        <p:nvPicPr>
          <p:cNvPr id="29" name="Picture 28" descr="HMX 6 receptors.t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224997" y="3790714"/>
            <a:ext cx="2159057" cy="1516088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  <p:pic>
        <p:nvPicPr>
          <p:cNvPr id="30" name="Picture 29" descr="NG 6 receptors.t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438821" y="3796354"/>
            <a:ext cx="2159057" cy="1457001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  <p:pic>
        <p:nvPicPr>
          <p:cNvPr id="31" name="Picture 30" descr="NH4NO3 6 receptors.tif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607536" y="3787555"/>
            <a:ext cx="2159057" cy="1481418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  <p:pic>
        <p:nvPicPr>
          <p:cNvPr id="33" name="Picture 32" descr="TNT radar 6 receptors.tif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240186" y="2340767"/>
            <a:ext cx="2155360" cy="1510335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  <p:pic>
        <p:nvPicPr>
          <p:cNvPr id="34" name="Picture 33" descr="RDX radar 6 receptors.tif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4434053" y="2337206"/>
            <a:ext cx="2160775" cy="1458160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  <p:pic>
        <p:nvPicPr>
          <p:cNvPr id="35" name="Picture 34" descr="PETN radar 6 silanes.tif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6602768" y="2315652"/>
            <a:ext cx="2173945" cy="1491634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  <p:pic>
        <p:nvPicPr>
          <p:cNvPr id="36" name="Picture 35" descr="HMX radar 6 receptors.tif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2224998" y="5274433"/>
            <a:ext cx="2158155" cy="1488421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  <p:pic>
        <p:nvPicPr>
          <p:cNvPr id="37" name="Picture 36" descr="NG radar 6 recepotors.tif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4449071" y="5264106"/>
            <a:ext cx="2168616" cy="1500234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  <p:pic>
        <p:nvPicPr>
          <p:cNvPr id="38" name="Picture 37" descr="NH4NO3 radar 6 rceptors.tif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6602769" y="5272215"/>
            <a:ext cx="2159057" cy="1481418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  <p:sp>
        <p:nvSpPr>
          <p:cNvPr id="39" name="Rectangle 38"/>
          <p:cNvSpPr/>
          <p:nvPr/>
        </p:nvSpPr>
        <p:spPr>
          <a:xfrm>
            <a:off x="2224997" y="3813931"/>
            <a:ext cx="2189928" cy="2976890"/>
          </a:xfrm>
          <a:prstGeom prst="rect">
            <a:avLst/>
          </a:prstGeom>
          <a:noFill/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430989" y="3813168"/>
            <a:ext cx="2189928" cy="2962496"/>
          </a:xfrm>
          <a:prstGeom prst="rect">
            <a:avLst/>
          </a:prstGeom>
          <a:noFill/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596476" y="3790714"/>
            <a:ext cx="2189928" cy="2981017"/>
          </a:xfrm>
          <a:prstGeom prst="rect">
            <a:avLst/>
          </a:prstGeom>
          <a:noFill/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622316" y="876023"/>
            <a:ext cx="2147676" cy="2922430"/>
          </a:xfrm>
          <a:prstGeom prst="rect">
            <a:avLst/>
          </a:prstGeom>
          <a:noFill/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430989" y="876778"/>
            <a:ext cx="2189928" cy="2962496"/>
          </a:xfrm>
          <a:prstGeom prst="rect">
            <a:avLst/>
          </a:prstGeom>
          <a:noFill/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234687" y="874259"/>
            <a:ext cx="2187222" cy="2955150"/>
          </a:xfrm>
          <a:prstGeom prst="rect">
            <a:avLst/>
          </a:prstGeom>
          <a:noFill/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9" name="Text Box 3"/>
          <p:cNvSpPr txBox="1">
            <a:spLocks noChangeArrowheads="1"/>
          </p:cNvSpPr>
          <p:nvPr/>
        </p:nvSpPr>
        <p:spPr bwMode="auto">
          <a:xfrm rot="16200000">
            <a:off x="-1909856" y="3253314"/>
            <a:ext cx="5898064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3400" i="1" dirty="0" smtClean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Distinctive Graphic Patterns for Diverse Explosives</a:t>
            </a:r>
            <a:endParaRPr lang="en-US" sz="3400" i="1" dirty="0">
              <a:solidFill>
                <a:srgbClr val="00206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9586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48291" y="5353575"/>
            <a:ext cx="7131957" cy="937896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57507" y="1483743"/>
            <a:ext cx="8113528" cy="4926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61950" indent="-361950" algn="l" rtl="0" eaLnBrk="0" hangingPunct="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v"/>
              <a:tabLst>
                <a:tab pos="361950" algn="l"/>
              </a:tabLst>
              <a:defRPr/>
            </a:pPr>
            <a:r>
              <a:rPr lang="en-US" sz="20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“Aligned Nanoarray and Method for Fabricating the Same “, </a:t>
            </a:r>
            <a:r>
              <a:rPr lang="en-US" sz="2000" u="sng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granted, </a:t>
            </a:r>
            <a:r>
              <a:rPr lang="en-US" sz="20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 Patent 8,632,873</a:t>
            </a:r>
          </a:p>
          <a:p>
            <a:pPr marL="361950" indent="-361950" algn="l" rtl="0" eaLnBrk="0" hangingPunct="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v"/>
              <a:tabLst>
                <a:tab pos="361950" algn="l"/>
              </a:tabLst>
              <a:defRPr/>
            </a:pPr>
            <a:r>
              <a:rPr lang="en-US" sz="20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“Functionalized Nanostructures for Detecting Nitro-Containing Compounds“, </a:t>
            </a:r>
            <a:r>
              <a:rPr lang="en-US" sz="2000" u="sng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granted</a:t>
            </a:r>
            <a:r>
              <a:rPr lang="en-US" sz="20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US </a:t>
            </a:r>
            <a:r>
              <a:rPr lang="en-US" sz="2000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Patent 9,063,053 </a:t>
            </a:r>
            <a:endParaRPr lang="en-US" sz="2000" dirty="0" smtClean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61950" indent="-361950" algn="l" rtl="0" eaLnBrk="0" hangingPunct="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v"/>
              <a:tabLst>
                <a:tab pos="361950" algn="l"/>
              </a:tabLst>
              <a:defRPr/>
            </a:pPr>
            <a:r>
              <a:rPr lang="en-US" sz="20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000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Nanostructures and Process of Fabricating the Same”,       published PCT application PCT WO2013/098657                        </a:t>
            </a:r>
          </a:p>
          <a:p>
            <a:pPr marL="361950" lvl="0" indent="-361950" algn="l" rtl="0" eaLnBrk="0" hangingPunct="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v"/>
              <a:tabLst>
                <a:tab pos="361950" algn="l"/>
              </a:tabLst>
              <a:defRPr/>
            </a:pPr>
            <a:r>
              <a:rPr lang="en-US" sz="20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“Systems and Methods for Identifying Explosives”,                       filed PCT/IL2014/050070</a:t>
            </a:r>
          </a:p>
          <a:p>
            <a:pPr marL="361950" lvl="0" indent="-361950" algn="l" rtl="0" eaLnBrk="0" hangingPunct="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v"/>
              <a:tabLst>
                <a:tab pos="361950" algn="l"/>
              </a:tabLst>
              <a:defRPr/>
            </a:pPr>
            <a:endParaRPr lang="en-US" sz="1200" dirty="0" smtClean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 algn="just" rtl="0" eaLnBrk="0" hangingPunct="0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endParaRPr lang="en-US" sz="2000" dirty="0" smtClean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 algn="just" rtl="0" eaLnBrk="0" hangingPunct="0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endParaRPr lang="en-US" sz="2000" dirty="0" smtClean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 algn="just" rtl="0" eaLnBrk="0" hangingPunct="0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endParaRPr lang="en-US" sz="2000" dirty="0" smtClean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 algn="ctr" rtl="0" eaLnBrk="0" hangingPunct="0">
              <a:spcBef>
                <a:spcPts val="60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400" dirty="0" smtClean="0">
                <a:solidFill>
                  <a:srgbClr val="002060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2400" i="1" dirty="0" smtClean="0">
                <a:solidFill>
                  <a:srgbClr val="002060"/>
                </a:solidFill>
                <a:latin typeface="Segoe UI Semibold" panose="020B0702040204020203" pitchFamily="34" charset="0"/>
                <a:ea typeface="Arial Unicode MS" pitchFamily="34" charset="-128"/>
                <a:cs typeface="Segoe UI Semibold" panose="020B0702040204020203" pitchFamily="34" charset="0"/>
              </a:rPr>
              <a:t>Building a strong IP portfolio to protect and commercialize the key company technologies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12B3E2-C891-431B-B66E-9FD8C084B78E}" type="slidenum">
              <a:rPr lang="he-IL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947057" y="707366"/>
            <a:ext cx="4907642" cy="595223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en-US" sz="3600" b="0" i="1" dirty="0" smtClean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Patents &amp; Applications</a:t>
            </a:r>
            <a:endParaRPr lang="en-US" sz="3600" b="0" i="1" dirty="0">
              <a:solidFill>
                <a:srgbClr val="00206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241540" y="129395"/>
            <a:ext cx="6547447" cy="470260"/>
            <a:chOff x="232914" y="267418"/>
            <a:chExt cx="6547447" cy="470260"/>
          </a:xfrm>
        </p:grpSpPr>
        <p:sp>
          <p:nvSpPr>
            <p:cNvPr id="10" name="Round Diagonal Corner Rectangle 9"/>
            <p:cNvSpPr/>
            <p:nvPr/>
          </p:nvSpPr>
          <p:spPr>
            <a:xfrm>
              <a:off x="232914" y="267419"/>
              <a:ext cx="983412" cy="453006"/>
            </a:xfrm>
            <a:prstGeom prst="round2DiagRect">
              <a:avLst>
                <a:gd name="adj1" fmla="val 37037"/>
                <a:gd name="adj2" fmla="val 0"/>
              </a:avLst>
            </a:prstGeom>
            <a:solidFill>
              <a:schemeClr val="bg2"/>
            </a:solidFill>
            <a:ln w="12700">
              <a:noFill/>
            </a:ln>
            <a:scene3d>
              <a:camera prst="orthographicFront"/>
              <a:lightRig rig="threePt" dir="t">
                <a:rot lat="0" lon="0" rev="2400000"/>
              </a:lightRig>
            </a:scene3d>
            <a:sp3d contourW="6350" prstMaterial="dkEdge">
              <a:bevelT w="152400" h="38100" prst="coolSlant"/>
              <a:bevelB w="0" h="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2000" spc="50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Intro</a:t>
              </a:r>
              <a:endParaRPr lang="en-US" sz="2000" spc="5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11" name="Round Diagonal Corner Rectangle 10"/>
            <p:cNvSpPr/>
            <p:nvPr/>
          </p:nvSpPr>
          <p:spPr>
            <a:xfrm>
              <a:off x="1247955" y="267418"/>
              <a:ext cx="1055298" cy="453006"/>
            </a:xfrm>
            <a:prstGeom prst="round2DiagRect">
              <a:avLst>
                <a:gd name="adj1" fmla="val 37037"/>
                <a:gd name="adj2" fmla="val 0"/>
              </a:avLst>
            </a:prstGeom>
            <a:solidFill>
              <a:schemeClr val="bg2"/>
            </a:solidFill>
            <a:ln w="12700">
              <a:noFill/>
            </a:ln>
            <a:scene3d>
              <a:camera prst="orthographicFront"/>
              <a:lightRig rig="threePt" dir="t">
                <a:rot lat="0" lon="0" rev="2400000"/>
              </a:lightRig>
            </a:scene3d>
            <a:sp3d contourW="6350" prstMaterial="dkEdge">
              <a:bevelT w="152400" h="38100" prst="coolSlant"/>
              <a:bevelB w="0" h="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2000" dirty="0" smtClean="0">
                  <a:solidFill>
                    <a:schemeClr val="bg1">
                      <a:lumMod val="50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Need</a:t>
              </a:r>
              <a:endParaRPr lang="en-US" sz="2000" dirty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2" name="Round Diagonal Corner Rectangle 11"/>
            <p:cNvSpPr/>
            <p:nvPr/>
          </p:nvSpPr>
          <p:spPr>
            <a:xfrm>
              <a:off x="2332008" y="276045"/>
              <a:ext cx="1066799" cy="453006"/>
            </a:xfrm>
            <a:prstGeom prst="round2DiagRect">
              <a:avLst>
                <a:gd name="adj1" fmla="val 37037"/>
                <a:gd name="adj2" fmla="val 0"/>
              </a:avLst>
            </a:prstGeom>
            <a:solidFill>
              <a:schemeClr val="bg2"/>
            </a:solidFill>
            <a:ln w="12700">
              <a:noFill/>
            </a:ln>
            <a:scene3d>
              <a:camera prst="orthographicFront"/>
              <a:lightRig rig="threePt" dir="t">
                <a:rot lat="0" lon="0" rev="2400000"/>
              </a:lightRig>
            </a:scene3d>
            <a:sp3d contourW="6350" prstMaterial="dkEdge">
              <a:bevelT w="152400" h="38100" prst="coolSlant"/>
              <a:bevelB w="0" h="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2000" dirty="0" smtClean="0">
                  <a:solidFill>
                    <a:schemeClr val="bg1">
                      <a:lumMod val="50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Market</a:t>
              </a:r>
              <a:endParaRPr lang="en-US" sz="2000" dirty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3" name="Round Diagonal Corner Rectangle 12"/>
            <p:cNvSpPr/>
            <p:nvPr/>
          </p:nvSpPr>
          <p:spPr>
            <a:xfrm>
              <a:off x="3424687" y="276045"/>
              <a:ext cx="1069676" cy="453006"/>
            </a:xfrm>
            <a:prstGeom prst="round2DiagRect">
              <a:avLst>
                <a:gd name="adj1" fmla="val 37037"/>
                <a:gd name="adj2" fmla="val 0"/>
              </a:avLst>
            </a:prstGeom>
            <a:solidFill>
              <a:srgbClr val="00ADEA"/>
            </a:solidFill>
            <a:ln w="12700">
              <a:noFill/>
            </a:ln>
            <a:scene3d>
              <a:camera prst="orthographicFront"/>
              <a:lightRig rig="threePt" dir="t">
                <a:rot lat="0" lon="0" rev="2400000"/>
              </a:lightRig>
            </a:scene3d>
            <a:sp3d contourW="6350" prstMaterial="dkEdge">
              <a:bevelT w="152400" h="38100" prst="coolSlant"/>
              <a:bevelB w="0" h="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2000" spc="-150" dirty="0" smtClean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Solution</a:t>
              </a:r>
              <a:endParaRPr lang="en-US" sz="2000" spc="-15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4" name="Round Diagonal Corner Rectangle 13"/>
            <p:cNvSpPr/>
            <p:nvPr/>
          </p:nvSpPr>
          <p:spPr>
            <a:xfrm>
              <a:off x="4543243" y="284672"/>
              <a:ext cx="1150191" cy="453006"/>
            </a:xfrm>
            <a:prstGeom prst="round2DiagRect">
              <a:avLst>
                <a:gd name="adj1" fmla="val 37037"/>
                <a:gd name="adj2" fmla="val 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noFill/>
            </a:ln>
            <a:scene3d>
              <a:camera prst="orthographicFront"/>
              <a:lightRig rig="threePt" dir="t">
                <a:rot lat="0" lon="0" rev="2400000"/>
              </a:lightRig>
            </a:scene3d>
            <a:sp3d contourW="6350" prstMaterial="dkEdge">
              <a:bevelT w="152400" h="38100" prst="coolSlant"/>
              <a:bevelB w="0" h="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2000" spc="-150" dirty="0" smtClean="0">
                  <a:solidFill>
                    <a:schemeClr val="bg1">
                      <a:lumMod val="50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Financial</a:t>
              </a:r>
              <a:endParaRPr lang="en-US" sz="2000" spc="-150" dirty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5" name="Round Diagonal Corner Rectangle 14"/>
            <p:cNvSpPr/>
            <p:nvPr/>
          </p:nvSpPr>
          <p:spPr>
            <a:xfrm>
              <a:off x="5722186" y="284671"/>
              <a:ext cx="1058175" cy="453006"/>
            </a:xfrm>
            <a:prstGeom prst="round2DiagRect">
              <a:avLst>
                <a:gd name="adj1" fmla="val 37037"/>
                <a:gd name="adj2" fmla="val 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noFill/>
            </a:ln>
            <a:scene3d>
              <a:camera prst="orthographicFront"/>
              <a:lightRig rig="threePt" dir="t">
                <a:rot lat="0" lon="0" rev="2400000"/>
              </a:lightRig>
            </a:scene3d>
            <a:sp3d contourW="6350" prstMaterial="dkEdge">
              <a:bevelT w="152400" h="38100" prst="coolSlant"/>
              <a:bevelB w="0" h="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2000" spc="-150" dirty="0" smtClean="0">
                  <a:solidFill>
                    <a:schemeClr val="bg1">
                      <a:lumMod val="50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Team</a:t>
              </a:r>
              <a:endParaRPr lang="en-US" sz="2000" spc="-150" dirty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1048292" y="4355572"/>
            <a:ext cx="7131957" cy="882349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400" i="1" dirty="0" smtClean="0">
                <a:solidFill>
                  <a:srgbClr val="002060"/>
                </a:solidFill>
                <a:latin typeface="Segoe UI Semibold" panose="020B0702040204020203" pitchFamily="34" charset="0"/>
                <a:ea typeface="Arial Unicode MS" pitchFamily="34" charset="-128"/>
                <a:cs typeface="Segoe UI Semibold" panose="020B0702040204020203" pitchFamily="34" charset="0"/>
              </a:rPr>
              <a:t>Proven, disruptive, uniquely differentiated, protected and high-barrier technology</a:t>
            </a:r>
            <a:endParaRPr lang="en-US" sz="2400" i="1" dirty="0">
              <a:solidFill>
                <a:srgbClr val="002060"/>
              </a:solidFill>
              <a:latin typeface="Segoe UI Semibold" panose="020B0702040204020203" pitchFamily="34" charset="0"/>
              <a:ea typeface="Arial Unicode MS" pitchFamily="34" charset="-128"/>
              <a:cs typeface="Segoe UI Semibold" panose="020B0702040204020203" pitchFamily="34" charset="0"/>
            </a:endParaRPr>
          </a:p>
        </p:txBody>
      </p:sp>
      <p:sp>
        <p:nvSpPr>
          <p:cNvPr id="17" name="Footer Placeholder 1"/>
          <p:cNvSpPr txBox="1">
            <a:spLocks/>
          </p:cNvSpPr>
          <p:nvPr/>
        </p:nvSpPr>
        <p:spPr>
          <a:xfrm>
            <a:off x="2790825" y="6576969"/>
            <a:ext cx="3352800" cy="28103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Tracense Systems Ltd.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1813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010400" y="6473703"/>
            <a:ext cx="2133600" cy="365125"/>
          </a:xfrm>
        </p:spPr>
        <p:txBody>
          <a:bodyPr/>
          <a:lstStyle/>
          <a:p>
            <a:pPr>
              <a:defRPr/>
            </a:pPr>
            <a:fld id="{6812B3E2-C891-431B-B66E-9FD8C084B78E}" type="slidenum">
              <a:rPr lang="he-IL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45382" y="1289116"/>
            <a:ext cx="3232150" cy="4710113"/>
          </a:xfrm>
          <a:prstGeom prst="rect">
            <a:avLst/>
          </a:prstGeom>
        </p:spPr>
        <p:txBody>
          <a:bodyPr numCol="1">
            <a:noAutofit/>
          </a:bodyPr>
          <a:lstStyle/>
          <a:p>
            <a:pPr marL="358775" indent="-358775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2060"/>
                </a:solidFill>
                <a:latin typeface="Segoe UI Semibold" panose="020B0702040204020203" pitchFamily="34" charset="0"/>
                <a:ea typeface="Arial Unicode MS" pitchFamily="34" charset="-128"/>
                <a:cs typeface="Segoe UI Semibold" panose="020B0702040204020203" pitchFamily="34" charset="0"/>
              </a:rPr>
              <a:t>Tested Explosives</a:t>
            </a:r>
          </a:p>
          <a:p>
            <a:pPr marL="358775" indent="-358775">
              <a:spcBef>
                <a:spcPts val="200"/>
              </a:spcBef>
            </a:pPr>
            <a:r>
              <a:rPr lang="en-US" sz="2400" dirty="0" smtClean="0">
                <a:solidFill>
                  <a:srgbClr val="002060"/>
                </a:solidFill>
                <a:latin typeface="Segoe UI" panose="020B0502040204020203" pitchFamily="34" charset="0"/>
                <a:ea typeface="Arial Unicode MS" pitchFamily="34" charset="-128"/>
                <a:cs typeface="Segoe UI" panose="020B0502040204020203" pitchFamily="34" charset="0"/>
              </a:rPr>
              <a:t>TNT	</a:t>
            </a:r>
          </a:p>
          <a:p>
            <a:pPr marL="358775" indent="-358775">
              <a:spcBef>
                <a:spcPts val="200"/>
              </a:spcBef>
            </a:pPr>
            <a:r>
              <a:rPr lang="en-US" sz="2400" dirty="0" smtClean="0">
                <a:solidFill>
                  <a:srgbClr val="002060"/>
                </a:solidFill>
                <a:latin typeface="Segoe UI" panose="020B0502040204020203" pitchFamily="34" charset="0"/>
                <a:ea typeface="Arial Unicode MS" pitchFamily="34" charset="-128"/>
                <a:cs typeface="Segoe UI" panose="020B0502040204020203" pitchFamily="34" charset="0"/>
                <a:sym typeface="Wingdings" pitchFamily="2" charset="2"/>
              </a:rPr>
              <a:t>RDX</a:t>
            </a:r>
          </a:p>
          <a:p>
            <a:pPr marL="358775" indent="-358775">
              <a:spcBef>
                <a:spcPts val="200"/>
              </a:spcBef>
            </a:pPr>
            <a:r>
              <a:rPr lang="en-US" sz="2400" dirty="0" smtClean="0">
                <a:solidFill>
                  <a:srgbClr val="002060"/>
                </a:solidFill>
                <a:latin typeface="Segoe UI" panose="020B0502040204020203" pitchFamily="34" charset="0"/>
                <a:ea typeface="Arial Unicode MS" pitchFamily="34" charset="-128"/>
                <a:cs typeface="Segoe UI" panose="020B0502040204020203" pitchFamily="34" charset="0"/>
                <a:sym typeface="Wingdings" pitchFamily="2" charset="2"/>
              </a:rPr>
              <a:t>HMX</a:t>
            </a:r>
          </a:p>
          <a:p>
            <a:pPr marL="358775" indent="-358775">
              <a:spcBef>
                <a:spcPts val="200"/>
              </a:spcBef>
            </a:pPr>
            <a:r>
              <a:rPr lang="en-US" sz="2400" dirty="0" smtClean="0">
                <a:solidFill>
                  <a:srgbClr val="002060"/>
                </a:solidFill>
                <a:latin typeface="Segoe UI" panose="020B0502040204020203" pitchFamily="34" charset="0"/>
                <a:ea typeface="Arial Unicode MS" pitchFamily="34" charset="-128"/>
                <a:cs typeface="Segoe UI" panose="020B0502040204020203" pitchFamily="34" charset="0"/>
                <a:sym typeface="Wingdings" pitchFamily="2" charset="2"/>
              </a:rPr>
              <a:t>PETN</a:t>
            </a:r>
          </a:p>
          <a:p>
            <a:pPr marL="358775" indent="-358775">
              <a:spcBef>
                <a:spcPts val="200"/>
              </a:spcBef>
            </a:pPr>
            <a:r>
              <a:rPr lang="en-US" sz="2400" dirty="0" smtClean="0">
                <a:solidFill>
                  <a:srgbClr val="002060"/>
                </a:solidFill>
                <a:latin typeface="Segoe UI" panose="020B0502040204020203" pitchFamily="34" charset="0"/>
                <a:ea typeface="Arial Unicode MS" pitchFamily="34" charset="-128"/>
                <a:cs typeface="Segoe UI" panose="020B0502040204020203" pitchFamily="34" charset="0"/>
                <a:sym typeface="Wingdings" pitchFamily="2" charset="2"/>
              </a:rPr>
              <a:t>DNT</a:t>
            </a:r>
          </a:p>
          <a:p>
            <a:pPr marL="358775" indent="-358775">
              <a:spcBef>
                <a:spcPts val="200"/>
              </a:spcBef>
            </a:pPr>
            <a:r>
              <a:rPr lang="en-US" sz="2400" dirty="0" smtClean="0">
                <a:solidFill>
                  <a:srgbClr val="002060"/>
                </a:solidFill>
                <a:latin typeface="Segoe UI" panose="020B0502040204020203" pitchFamily="34" charset="0"/>
                <a:ea typeface="Arial Unicode MS" pitchFamily="34" charset="-128"/>
                <a:cs typeface="Segoe UI" panose="020B0502040204020203" pitchFamily="34" charset="0"/>
                <a:sym typeface="Wingdings" pitchFamily="2" charset="2"/>
              </a:rPr>
              <a:t>NG</a:t>
            </a:r>
          </a:p>
          <a:p>
            <a:pPr marL="358775" indent="-358775">
              <a:spcBef>
                <a:spcPts val="200"/>
              </a:spcBef>
            </a:pPr>
            <a:r>
              <a:rPr lang="en-US" sz="2400" dirty="0" err="1" smtClean="0">
                <a:solidFill>
                  <a:srgbClr val="002060"/>
                </a:solidFill>
                <a:latin typeface="Segoe UI" panose="020B0502040204020203" pitchFamily="34" charset="0"/>
                <a:ea typeface="Arial Unicode MS" pitchFamily="34" charset="-128"/>
                <a:cs typeface="Segoe UI" panose="020B0502040204020203" pitchFamily="34" charset="0"/>
                <a:sym typeface="Wingdings" pitchFamily="2" charset="2"/>
              </a:rPr>
              <a:t>Tetryl</a:t>
            </a:r>
            <a:endParaRPr lang="en-US" sz="2400" dirty="0" smtClean="0">
              <a:solidFill>
                <a:srgbClr val="002060"/>
              </a:solidFill>
              <a:latin typeface="Segoe UI" panose="020B0502040204020203" pitchFamily="34" charset="0"/>
              <a:ea typeface="Arial Unicode MS" pitchFamily="34" charset="-128"/>
              <a:cs typeface="Segoe UI" panose="020B0502040204020203" pitchFamily="34" charset="0"/>
              <a:sym typeface="Wingdings" pitchFamily="2" charset="2"/>
            </a:endParaRPr>
          </a:p>
          <a:p>
            <a:pPr marL="358775" indent="-358775">
              <a:spcBef>
                <a:spcPts val="200"/>
              </a:spcBef>
            </a:pPr>
            <a:r>
              <a:rPr lang="en-US" sz="2400" dirty="0" smtClean="0">
                <a:solidFill>
                  <a:srgbClr val="002060"/>
                </a:solidFill>
                <a:latin typeface="Segoe UI" panose="020B0502040204020203" pitchFamily="34" charset="0"/>
                <a:ea typeface="Arial Unicode MS" pitchFamily="34" charset="-128"/>
                <a:cs typeface="Segoe UI" panose="020B0502040204020203" pitchFamily="34" charset="0"/>
                <a:sym typeface="Wingdings" pitchFamily="2" charset="2"/>
              </a:rPr>
              <a:t>TATP </a:t>
            </a:r>
          </a:p>
          <a:p>
            <a:pPr marL="358775" indent="-358775">
              <a:spcBef>
                <a:spcPts val="200"/>
              </a:spcBef>
            </a:pPr>
            <a:r>
              <a:rPr lang="en-US" sz="2400" dirty="0" smtClean="0">
                <a:solidFill>
                  <a:srgbClr val="002060"/>
                </a:solidFill>
                <a:latin typeface="Segoe UI" panose="020B0502040204020203" pitchFamily="34" charset="0"/>
                <a:ea typeface="Arial Unicode MS" pitchFamily="34" charset="-128"/>
                <a:cs typeface="Segoe UI" panose="020B0502040204020203" pitchFamily="34" charset="0"/>
                <a:sym typeface="Wingdings" pitchFamily="2" charset="2"/>
              </a:rPr>
              <a:t>HMTD </a:t>
            </a:r>
          </a:p>
          <a:p>
            <a:pPr marL="358775" indent="-358775">
              <a:spcBef>
                <a:spcPts val="200"/>
              </a:spcBef>
            </a:pPr>
            <a:r>
              <a:rPr lang="en-US" sz="2400" dirty="0" smtClean="0">
                <a:solidFill>
                  <a:srgbClr val="002060"/>
                </a:solidFill>
                <a:latin typeface="Segoe UI" panose="020B0502040204020203" pitchFamily="34" charset="0"/>
                <a:ea typeface="Arial Unicode MS" pitchFamily="34" charset="-128"/>
                <a:cs typeface="Segoe UI" panose="020B0502040204020203" pitchFamily="34" charset="0"/>
                <a:sym typeface="Wingdings" pitchFamily="2" charset="2"/>
              </a:rPr>
              <a:t>AN </a:t>
            </a:r>
          </a:p>
        </p:txBody>
      </p:sp>
      <p:sp>
        <p:nvSpPr>
          <p:cNvPr id="102403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45382" y="658126"/>
            <a:ext cx="6054725" cy="66516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l" eaLnBrk="1" hangingPunct="1"/>
            <a:r>
              <a:rPr lang="en-US" sz="4000" b="0" i="1" dirty="0" smtClean="0">
                <a:solidFill>
                  <a:srgbClr val="002060"/>
                </a:solidFill>
                <a:latin typeface="Segoe UI Semibold" panose="020B0702040204020203" pitchFamily="34" charset="0"/>
                <a:ea typeface="Arial Unicode MS" pitchFamily="34" charset="-128"/>
                <a:cs typeface="Segoe UI Semibold" panose="020B0702040204020203" pitchFamily="34" charset="0"/>
              </a:rPr>
              <a:t>Experimental Results</a:t>
            </a:r>
            <a:endParaRPr lang="en-US" b="0" i="1" dirty="0" smtClean="0">
              <a:solidFill>
                <a:srgbClr val="002060"/>
              </a:solidFill>
              <a:latin typeface="Segoe UI Semibold" panose="020B0702040204020203" pitchFamily="34" charset="0"/>
              <a:ea typeface="Arial Unicode MS" pitchFamily="34" charset="-128"/>
              <a:cs typeface="Segoe UI Semibold" panose="020B0702040204020203" pitchFamily="34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755306" y="1289116"/>
            <a:ext cx="3460090" cy="4587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58775" marR="0" lvl="0" indent="-358775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Semibold" panose="020B0702040204020203" pitchFamily="34" charset="0"/>
                <a:ea typeface="Arial Unicode MS" pitchFamily="34" charset="-128"/>
                <a:cs typeface="Segoe UI Semibold" panose="020B0702040204020203" pitchFamily="34" charset="0"/>
              </a:rPr>
              <a:t>Tested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Semibold" panose="020B0702040204020203" pitchFamily="34" charset="0"/>
                <a:ea typeface="Arial Unicode MS" pitchFamily="34" charset="-128"/>
                <a:cs typeface="Segoe UI Semibold" panose="020B0702040204020203" pitchFamily="34" charset="0"/>
              </a:rPr>
              <a:t>Interferents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 Semibold" panose="020B0702040204020203" pitchFamily="34" charset="0"/>
              <a:ea typeface="Arial Unicode MS" pitchFamily="34" charset="-128"/>
              <a:cs typeface="Segoe UI Semibold" panose="020B0702040204020203" pitchFamily="34" charset="0"/>
            </a:endParaRPr>
          </a:p>
          <a:p>
            <a:pPr marL="358775" marR="0" lvl="0" indent="-358775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Arial Unicode MS" pitchFamily="34" charset="-128"/>
                <a:cs typeface="Segoe UI" panose="020B0502040204020203" pitchFamily="34" charset="0"/>
                <a:sym typeface="Wingdings" pitchFamily="2" charset="2"/>
              </a:rPr>
              <a:t>2,4 DNP</a:t>
            </a:r>
          </a:p>
          <a:p>
            <a:pPr marL="358775" marR="0" lvl="0" indent="-358775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Arial Unicode MS" pitchFamily="34" charset="-128"/>
                <a:cs typeface="Segoe UI" panose="020B0502040204020203" pitchFamily="34" charset="0"/>
                <a:sym typeface="Wingdings" pitchFamily="2" charset="2"/>
              </a:rPr>
              <a:t>p-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Arial Unicode MS" pitchFamily="34" charset="-128"/>
                <a:cs typeface="Segoe UI" panose="020B0502040204020203" pitchFamily="34" charset="0"/>
                <a:sym typeface="Wingdings" pitchFamily="2" charset="2"/>
              </a:rPr>
              <a:t>nitrophenol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Arial Unicode MS" pitchFamily="34" charset="-128"/>
              <a:cs typeface="Segoe UI" panose="020B0502040204020203" pitchFamily="34" charset="0"/>
              <a:sym typeface="Wingdings" pitchFamily="2" charset="2"/>
            </a:endParaRPr>
          </a:p>
          <a:p>
            <a:pPr marL="358775" marR="0" lvl="0" indent="-358775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Arial Unicode MS" pitchFamily="34" charset="-128"/>
                <a:cs typeface="Segoe UI" panose="020B0502040204020203" pitchFamily="34" charset="0"/>
                <a:sym typeface="Wingdings" pitchFamily="2" charset="2"/>
              </a:rPr>
              <a:t>Aniline</a:t>
            </a:r>
          </a:p>
          <a:p>
            <a:pPr marL="358775" marR="0" lvl="0" indent="-358775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Wingdings" pitchFamily="2" charset="2"/>
            </a:endParaRPr>
          </a:p>
          <a:p>
            <a:pPr marL="358775" marR="0" lvl="0" indent="-358775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k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Wingdings" pitchFamily="2" charset="2"/>
            </a:endParaRPr>
          </a:p>
          <a:p>
            <a:pPr marL="358775" marR="0" lvl="0" indent="-358775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2400" dirty="0" smtClea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Wingdings" pitchFamily="2" charset="2"/>
            </a:endParaRPr>
          </a:p>
          <a:p>
            <a:pPr marL="358775" marR="0" lvl="0" indent="-358775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Wingdings" pitchFamily="2" charset="2"/>
            </a:endParaRPr>
          </a:p>
          <a:p>
            <a:pPr marL="358775" marR="0" lvl="0" indent="-358775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800" b="0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  <a:sym typeface="Wingdings" pitchFamily="2" charset="2"/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6487458" y="2770152"/>
            <a:ext cx="1205235" cy="3013049"/>
            <a:chOff x="6404255" y="3141239"/>
            <a:chExt cx="1335353" cy="3193079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68395" y="3141239"/>
              <a:ext cx="1156204" cy="1004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54084" y="4227635"/>
              <a:ext cx="1185524" cy="956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04255" y="5289399"/>
              <a:ext cx="1217204" cy="1044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TextBox 15"/>
          <p:cNvSpPr txBox="1"/>
          <p:nvPr/>
        </p:nvSpPr>
        <p:spPr>
          <a:xfrm rot="16200000">
            <a:off x="3981335" y="3967495"/>
            <a:ext cx="3090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0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Musk </a:t>
            </a:r>
            <a:r>
              <a:rPr lang="en-US" sz="2000" dirty="0" err="1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matl’s</a:t>
            </a:r>
            <a:r>
              <a:rPr lang="en-US" sz="20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cosmetics and fragrances</a:t>
            </a:r>
            <a:endParaRPr lang="en-US" sz="2000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" name="Footer Placeholder 1"/>
          <p:cNvSpPr txBox="1">
            <a:spLocks/>
          </p:cNvSpPr>
          <p:nvPr/>
        </p:nvSpPr>
        <p:spPr>
          <a:xfrm>
            <a:off x="2790825" y="6576969"/>
            <a:ext cx="3352800" cy="281031"/>
          </a:xfrm>
          <a:prstGeom prst="rect">
            <a:avLst/>
          </a:prstGeom>
        </p:spPr>
        <p:txBody>
          <a:bodyPr/>
          <a:lstStyle/>
          <a:p>
            <a:pPr algn="ctr" rtl="0">
              <a:defRPr/>
            </a:pPr>
            <a:r>
              <a:rPr lang="en-US" sz="1100" dirty="0" smtClean="0">
                <a:solidFill>
                  <a:srgbClr val="002060"/>
                </a:solidFill>
              </a:rPr>
              <a:t>Tracense Systems Ltd.</a:t>
            </a:r>
            <a:endParaRPr lang="en-US" sz="1100" dirty="0">
              <a:solidFill>
                <a:srgbClr val="002060"/>
              </a:solidFill>
            </a:endParaRPr>
          </a:p>
        </p:txBody>
      </p:sp>
      <p:grpSp>
        <p:nvGrpSpPr>
          <p:cNvPr id="17" name="Group 76"/>
          <p:cNvGrpSpPr/>
          <p:nvPr/>
        </p:nvGrpSpPr>
        <p:grpSpPr>
          <a:xfrm>
            <a:off x="241540" y="129395"/>
            <a:ext cx="6547447" cy="470260"/>
            <a:chOff x="232914" y="267418"/>
            <a:chExt cx="6547447" cy="470260"/>
          </a:xfrm>
        </p:grpSpPr>
        <p:sp>
          <p:nvSpPr>
            <p:cNvPr id="18" name="Round Diagonal Corner Rectangle 17"/>
            <p:cNvSpPr/>
            <p:nvPr/>
          </p:nvSpPr>
          <p:spPr>
            <a:xfrm>
              <a:off x="232914" y="267419"/>
              <a:ext cx="983412" cy="453006"/>
            </a:xfrm>
            <a:prstGeom prst="round2DiagRect">
              <a:avLst>
                <a:gd name="adj1" fmla="val 37037"/>
                <a:gd name="adj2" fmla="val 0"/>
              </a:avLst>
            </a:prstGeom>
            <a:solidFill>
              <a:schemeClr val="bg2"/>
            </a:solidFill>
            <a:ln w="12700">
              <a:noFill/>
            </a:ln>
            <a:scene3d>
              <a:camera prst="orthographicFront"/>
              <a:lightRig rig="threePt" dir="t">
                <a:rot lat="0" lon="0" rev="2400000"/>
              </a:lightRig>
            </a:scene3d>
            <a:sp3d contourW="6350" prstMaterial="dkEdge">
              <a:bevelT w="152400" h="38100" prst="coolSlant"/>
              <a:bevelB w="0" h="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2000" spc="50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Intro</a:t>
              </a:r>
              <a:endParaRPr lang="en-US" sz="2000" spc="5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19" name="Round Diagonal Corner Rectangle 18"/>
            <p:cNvSpPr/>
            <p:nvPr/>
          </p:nvSpPr>
          <p:spPr>
            <a:xfrm>
              <a:off x="1247955" y="267418"/>
              <a:ext cx="1055298" cy="453006"/>
            </a:xfrm>
            <a:prstGeom prst="round2DiagRect">
              <a:avLst>
                <a:gd name="adj1" fmla="val 37037"/>
                <a:gd name="adj2" fmla="val 0"/>
              </a:avLst>
            </a:prstGeom>
            <a:solidFill>
              <a:schemeClr val="bg2"/>
            </a:solidFill>
            <a:ln w="12700">
              <a:noFill/>
            </a:ln>
            <a:scene3d>
              <a:camera prst="orthographicFront"/>
              <a:lightRig rig="threePt" dir="t">
                <a:rot lat="0" lon="0" rev="2400000"/>
              </a:lightRig>
            </a:scene3d>
            <a:sp3d contourW="6350" prstMaterial="dkEdge">
              <a:bevelT w="152400" h="38100" prst="coolSlant"/>
              <a:bevelB w="0" h="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2000" dirty="0" smtClean="0">
                  <a:solidFill>
                    <a:schemeClr val="bg1">
                      <a:lumMod val="50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Need</a:t>
              </a:r>
              <a:endParaRPr lang="en-US" sz="2000" dirty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0" name="Round Diagonal Corner Rectangle 19"/>
            <p:cNvSpPr/>
            <p:nvPr/>
          </p:nvSpPr>
          <p:spPr>
            <a:xfrm>
              <a:off x="2332008" y="276045"/>
              <a:ext cx="1066799" cy="453006"/>
            </a:xfrm>
            <a:prstGeom prst="round2DiagRect">
              <a:avLst>
                <a:gd name="adj1" fmla="val 37037"/>
                <a:gd name="adj2" fmla="val 0"/>
              </a:avLst>
            </a:prstGeom>
            <a:solidFill>
              <a:schemeClr val="bg2"/>
            </a:solidFill>
            <a:ln w="12700">
              <a:noFill/>
            </a:ln>
            <a:scene3d>
              <a:camera prst="orthographicFront"/>
              <a:lightRig rig="threePt" dir="t">
                <a:rot lat="0" lon="0" rev="2400000"/>
              </a:lightRig>
            </a:scene3d>
            <a:sp3d contourW="6350" prstMaterial="dkEdge">
              <a:bevelT w="152400" h="38100" prst="coolSlant"/>
              <a:bevelB w="0" h="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2000" dirty="0" smtClean="0">
                  <a:solidFill>
                    <a:schemeClr val="bg1">
                      <a:lumMod val="50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Market</a:t>
              </a:r>
              <a:endParaRPr lang="en-US" sz="2000" dirty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1" name="Round Diagonal Corner Rectangle 20"/>
            <p:cNvSpPr/>
            <p:nvPr/>
          </p:nvSpPr>
          <p:spPr>
            <a:xfrm>
              <a:off x="3424687" y="276045"/>
              <a:ext cx="1069676" cy="453006"/>
            </a:xfrm>
            <a:prstGeom prst="round2DiagRect">
              <a:avLst>
                <a:gd name="adj1" fmla="val 37037"/>
                <a:gd name="adj2" fmla="val 0"/>
              </a:avLst>
            </a:prstGeom>
            <a:solidFill>
              <a:srgbClr val="00ADEA"/>
            </a:solidFill>
            <a:ln w="12700">
              <a:noFill/>
            </a:ln>
            <a:scene3d>
              <a:camera prst="orthographicFront"/>
              <a:lightRig rig="threePt" dir="t">
                <a:rot lat="0" lon="0" rev="2400000"/>
              </a:lightRig>
            </a:scene3d>
            <a:sp3d contourW="6350" prstMaterial="dkEdge">
              <a:bevelT w="152400" h="38100" prst="coolSlant"/>
              <a:bevelB w="0" h="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2000" spc="-150" dirty="0" smtClean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Solution</a:t>
              </a:r>
              <a:endParaRPr lang="en-US" sz="2000" spc="-15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2" name="Round Diagonal Corner Rectangle 21"/>
            <p:cNvSpPr/>
            <p:nvPr/>
          </p:nvSpPr>
          <p:spPr>
            <a:xfrm>
              <a:off x="4543243" y="284672"/>
              <a:ext cx="1150191" cy="453006"/>
            </a:xfrm>
            <a:prstGeom prst="round2DiagRect">
              <a:avLst>
                <a:gd name="adj1" fmla="val 37037"/>
                <a:gd name="adj2" fmla="val 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noFill/>
            </a:ln>
            <a:scene3d>
              <a:camera prst="orthographicFront"/>
              <a:lightRig rig="threePt" dir="t">
                <a:rot lat="0" lon="0" rev="2400000"/>
              </a:lightRig>
            </a:scene3d>
            <a:sp3d contourW="6350" prstMaterial="dkEdge">
              <a:bevelT w="152400" h="38100" prst="coolSlant"/>
              <a:bevelB w="0" h="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2000" spc="-150" dirty="0" smtClean="0">
                  <a:solidFill>
                    <a:schemeClr val="bg1">
                      <a:lumMod val="50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Financial</a:t>
              </a:r>
              <a:endParaRPr lang="en-US" sz="2000" spc="-150" dirty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3" name="Round Diagonal Corner Rectangle 22"/>
            <p:cNvSpPr/>
            <p:nvPr/>
          </p:nvSpPr>
          <p:spPr>
            <a:xfrm>
              <a:off x="5722186" y="284671"/>
              <a:ext cx="1058175" cy="453006"/>
            </a:xfrm>
            <a:prstGeom prst="round2DiagRect">
              <a:avLst>
                <a:gd name="adj1" fmla="val 37037"/>
                <a:gd name="adj2" fmla="val 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noFill/>
            </a:ln>
            <a:scene3d>
              <a:camera prst="orthographicFront"/>
              <a:lightRig rig="threePt" dir="t">
                <a:rot lat="0" lon="0" rev="2400000"/>
              </a:lightRig>
            </a:scene3d>
            <a:sp3d contourW="6350" prstMaterial="dkEdge">
              <a:bevelT w="152400" h="38100" prst="coolSlant"/>
              <a:bevelB w="0" h="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2000" spc="-150" dirty="0" smtClean="0">
                  <a:solidFill>
                    <a:schemeClr val="bg1">
                      <a:lumMod val="50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Team</a:t>
              </a:r>
              <a:endParaRPr lang="en-US" sz="2000" spc="-150" dirty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545382" y="5783201"/>
            <a:ext cx="7670014" cy="833432"/>
          </a:xfrm>
          <a:prstGeom prst="roundRect">
            <a:avLst/>
          </a:prstGeom>
          <a:blipFill>
            <a:blip r:embed="rId6" cstate="print"/>
            <a:tile tx="0" ty="0" sx="100000" sy="100000" flip="none" algn="tl"/>
          </a:blip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r>
              <a:rPr lang="en-US" sz="2800" i="1" dirty="0" smtClean="0">
                <a:solidFill>
                  <a:srgbClr val="002060"/>
                </a:solidFill>
                <a:latin typeface="Segoe UI Semibold" panose="020B0702040204020203" pitchFamily="34" charset="0"/>
                <a:ea typeface="Arial Unicode MS" pitchFamily="34" charset="-128"/>
                <a:cs typeface="Segoe UI Semibold" panose="020B0702040204020203" pitchFamily="34" charset="0"/>
              </a:rPr>
              <a:t>Measure vapor</a:t>
            </a:r>
            <a:r>
              <a:rPr lang="en-US" sz="2800" i="1" dirty="0">
                <a:solidFill>
                  <a:srgbClr val="002060"/>
                </a:solidFill>
                <a:latin typeface="Segoe UI Semibold" panose="020B0702040204020203" pitchFamily="34" charset="0"/>
                <a:ea typeface="Arial Unicode MS" pitchFamily="34" charset="-128"/>
                <a:cs typeface="Segoe UI Semibold" panose="020B0702040204020203" pitchFamily="34" charset="0"/>
              </a:rPr>
              <a:t>, particles &amp; </a:t>
            </a:r>
            <a:r>
              <a:rPr lang="en-US" sz="2800" i="1" dirty="0" smtClean="0">
                <a:solidFill>
                  <a:srgbClr val="002060"/>
                </a:solidFill>
                <a:latin typeface="Segoe UI Semibold" panose="020B0702040204020203" pitchFamily="34" charset="0"/>
                <a:ea typeface="Arial Unicode MS" pitchFamily="34" charset="-128"/>
                <a:cs typeface="Segoe UI Semibold" panose="020B0702040204020203" pitchFamily="34" charset="0"/>
              </a:rPr>
              <a:t>liquids with orders-of-magnitude higher sensitivity</a:t>
            </a:r>
            <a:endParaRPr lang="en-US" sz="2800" i="1" dirty="0">
              <a:solidFill>
                <a:srgbClr val="002060"/>
              </a:solidFill>
              <a:latin typeface="Segoe UI Semibold" panose="020B0702040204020203" pitchFamily="34" charset="0"/>
              <a:ea typeface="Arial Unicode MS" pitchFamily="34" charset="-128"/>
              <a:cs typeface="Segoe UI Semibold" panose="020B0702040204020203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863034" y="2817323"/>
            <a:ext cx="2301787" cy="1672148"/>
          </a:xfrm>
          <a:prstGeom prst="roundRect">
            <a:avLst/>
          </a:prstGeom>
          <a:blipFill>
            <a:blip r:embed="rId6" cstate="print"/>
            <a:tile tx="0" ty="0" sx="100000" sy="100000" flip="none" algn="tl"/>
          </a:blip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n-US" sz="2400" i="1" dirty="0" smtClean="0">
                <a:solidFill>
                  <a:srgbClr val="002060"/>
                </a:solidFill>
                <a:latin typeface="Segoe UI Semibold" panose="020B0702040204020203" pitchFamily="34" charset="0"/>
                <a:ea typeface="Arial Unicode MS" pitchFamily="34" charset="-128"/>
                <a:cs typeface="Segoe UI Semibold" panose="020B0702040204020203" pitchFamily="34" charset="0"/>
              </a:rPr>
              <a:t>Commercial</a:t>
            </a:r>
          </a:p>
          <a:p>
            <a:pPr algn="ctr" rtl="0">
              <a:defRPr/>
            </a:pPr>
            <a:r>
              <a:rPr lang="en-US" sz="2400" i="1" dirty="0" smtClean="0">
                <a:solidFill>
                  <a:srgbClr val="002060"/>
                </a:solidFill>
                <a:latin typeface="Segoe UI Semibold" panose="020B0702040204020203" pitchFamily="34" charset="0"/>
                <a:ea typeface="Arial Unicode MS" pitchFamily="34" charset="-128"/>
                <a:cs typeface="Segoe UI Semibold" panose="020B0702040204020203" pitchFamily="34" charset="0"/>
              </a:rPr>
              <a:t>Military</a:t>
            </a:r>
          </a:p>
          <a:p>
            <a:pPr algn="ctr" rtl="0">
              <a:defRPr/>
            </a:pPr>
            <a:r>
              <a:rPr lang="en-US" sz="2400" i="1" dirty="0" smtClean="0">
                <a:solidFill>
                  <a:srgbClr val="002060"/>
                </a:solidFill>
                <a:latin typeface="Segoe UI Semibold" panose="020B0702040204020203" pitchFamily="34" charset="0"/>
                <a:ea typeface="Arial Unicode MS" pitchFamily="34" charset="-128"/>
                <a:cs typeface="Segoe UI Semibold" panose="020B0702040204020203" pitchFamily="34" charset="0"/>
              </a:rPr>
              <a:t>Improvised</a:t>
            </a:r>
          </a:p>
          <a:p>
            <a:pPr algn="ctr" rtl="0">
              <a:defRPr/>
            </a:pPr>
            <a:r>
              <a:rPr lang="en-US" sz="2400" i="1" dirty="0" smtClean="0">
                <a:solidFill>
                  <a:srgbClr val="002060"/>
                </a:solidFill>
                <a:latin typeface="Segoe UI Semibold" panose="020B0702040204020203" pitchFamily="34" charset="0"/>
                <a:ea typeface="Arial Unicode MS" pitchFamily="34" charset="-128"/>
                <a:cs typeface="Segoe UI Semibold" panose="020B0702040204020203" pitchFamily="34" charset="0"/>
              </a:rPr>
              <a:t>Home made</a:t>
            </a:r>
            <a:endParaRPr lang="en-US" sz="2400" i="1" dirty="0">
              <a:solidFill>
                <a:srgbClr val="002060"/>
              </a:solidFill>
              <a:latin typeface="Segoe UI Semibold" panose="020B0702040204020203" pitchFamily="34" charset="0"/>
              <a:ea typeface="Arial Unicode MS" pitchFamily="34" charset="-128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6533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6812B3E2-C891-431B-B66E-9FD8C084B78E}" type="slidenum">
              <a:rPr lang="he-IL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02403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29423" y="726861"/>
            <a:ext cx="6857497" cy="66516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l" eaLnBrk="1" hangingPunct="1"/>
            <a:r>
              <a:rPr lang="en-US" sz="4000" b="0" i="1" dirty="0" smtClean="0">
                <a:solidFill>
                  <a:srgbClr val="002060"/>
                </a:solidFill>
                <a:latin typeface="Segoe UI Semibold" panose="020B0702040204020203" pitchFamily="34" charset="0"/>
                <a:ea typeface="Arial Unicode MS" pitchFamily="34" charset="-128"/>
                <a:cs typeface="Segoe UI Semibold" panose="020B0702040204020203" pitchFamily="34" charset="0"/>
              </a:rPr>
              <a:t>S</a:t>
            </a:r>
            <a:r>
              <a:rPr lang="en-US" sz="4000" i="1" dirty="0" smtClean="0">
                <a:solidFill>
                  <a:srgbClr val="002060"/>
                </a:solidFill>
                <a:latin typeface="Segoe UI Semibold" panose="020B0702040204020203" pitchFamily="34" charset="0"/>
                <a:ea typeface="Arial Unicode MS" pitchFamily="34" charset="-128"/>
                <a:cs typeface="Segoe UI Semibold" panose="020B0702040204020203" pitchFamily="34" charset="0"/>
              </a:rPr>
              <a:t>ensitivity and Vapor Tests</a:t>
            </a:r>
            <a:endParaRPr lang="en-US" b="0" i="1" dirty="0" smtClean="0">
              <a:solidFill>
                <a:srgbClr val="002060"/>
              </a:solidFill>
              <a:latin typeface="Segoe UI Semibold" panose="020B0702040204020203" pitchFamily="34" charset="0"/>
              <a:ea typeface="Arial Unicode MS" pitchFamily="34" charset="-128"/>
              <a:cs typeface="Segoe UI Semibold" panose="020B070204020402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9423" y="1392023"/>
            <a:ext cx="318842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spcBef>
                <a:spcPts val="1200"/>
              </a:spcBef>
            </a:pPr>
            <a:r>
              <a:rPr lang="en-US" sz="20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23 explosives were tested for sensitivity and vapor detection capabilities</a:t>
            </a:r>
          </a:p>
          <a:p>
            <a:pPr algn="l" rtl="0">
              <a:spcBef>
                <a:spcPts val="1200"/>
              </a:spcBef>
            </a:pPr>
            <a:r>
              <a:rPr lang="en-US" sz="20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Standard 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solutions down to 1 ppq (part per quadrillion level), and </a:t>
            </a:r>
          </a:p>
          <a:p>
            <a:pPr algn="l" rtl="0">
              <a:spcBef>
                <a:spcPts val="1200"/>
              </a:spcBef>
            </a:pPr>
            <a:r>
              <a:rPr lang="en-US" sz="20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Vapor 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collected from the head space at vapor pressure equilibrium in an enclosed volume</a:t>
            </a:r>
          </a:p>
          <a:p>
            <a:pPr algn="l" rtl="0"/>
            <a:endParaRPr lang="en-US" sz="2000" dirty="0" smtClean="0">
              <a:solidFill>
                <a:srgbClr val="FF0000"/>
              </a:solidFill>
            </a:endParaRPr>
          </a:p>
          <a:p>
            <a:pPr algn="l" rtl="0"/>
            <a:endParaRPr lang="en-US" sz="2000" dirty="0" smtClean="0">
              <a:solidFill>
                <a:srgbClr val="FF0000"/>
              </a:solidFill>
            </a:endParaRPr>
          </a:p>
        </p:txBody>
      </p:sp>
      <p:grpSp>
        <p:nvGrpSpPr>
          <p:cNvPr id="6" name="Group 76"/>
          <p:cNvGrpSpPr/>
          <p:nvPr/>
        </p:nvGrpSpPr>
        <p:grpSpPr>
          <a:xfrm>
            <a:off x="241540" y="129395"/>
            <a:ext cx="6547447" cy="470260"/>
            <a:chOff x="232914" y="267418"/>
            <a:chExt cx="6547447" cy="470260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232914" y="267419"/>
              <a:ext cx="983412" cy="453006"/>
            </a:xfrm>
            <a:prstGeom prst="round2DiagRect">
              <a:avLst>
                <a:gd name="adj1" fmla="val 37037"/>
                <a:gd name="adj2" fmla="val 0"/>
              </a:avLst>
            </a:prstGeom>
            <a:solidFill>
              <a:schemeClr val="bg2"/>
            </a:solidFill>
            <a:ln w="12700">
              <a:noFill/>
            </a:ln>
            <a:scene3d>
              <a:camera prst="orthographicFront"/>
              <a:lightRig rig="threePt" dir="t">
                <a:rot lat="0" lon="0" rev="2400000"/>
              </a:lightRig>
            </a:scene3d>
            <a:sp3d contourW="6350" prstMaterial="dkEdge">
              <a:bevelT w="152400" h="38100" prst="coolSlant"/>
              <a:bevelB w="0" h="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2000" spc="50" dirty="0" smtClean="0">
                  <a:solidFill>
                    <a:prstClr val="white">
                      <a:lumMod val="50000"/>
                    </a:prstClr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Intro</a:t>
              </a:r>
              <a:endParaRPr lang="en-US" sz="2000" spc="5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1247955" y="267418"/>
              <a:ext cx="1055298" cy="453006"/>
            </a:xfrm>
            <a:prstGeom prst="round2DiagRect">
              <a:avLst>
                <a:gd name="adj1" fmla="val 37037"/>
                <a:gd name="adj2" fmla="val 0"/>
              </a:avLst>
            </a:prstGeom>
            <a:solidFill>
              <a:schemeClr val="bg2"/>
            </a:solidFill>
            <a:ln w="12700">
              <a:noFill/>
            </a:ln>
            <a:scene3d>
              <a:camera prst="orthographicFront"/>
              <a:lightRig rig="threePt" dir="t">
                <a:rot lat="0" lon="0" rev="2400000"/>
              </a:lightRig>
            </a:scene3d>
            <a:sp3d contourW="6350" prstMaterial="dkEdge">
              <a:bevelT w="152400" h="38100" prst="coolSlant"/>
              <a:bevelB w="0" h="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2000" dirty="0" smtClean="0">
                  <a:solidFill>
                    <a:prstClr val="white">
                      <a:lumMod val="50000"/>
                    </a:prst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Need</a:t>
              </a:r>
              <a:endParaRPr lang="en-US" sz="2000" dirty="0">
                <a:solidFill>
                  <a:prstClr val="white">
                    <a:lumMod val="50000"/>
                  </a:prst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0" name="Round Diagonal Corner Rectangle 9"/>
            <p:cNvSpPr/>
            <p:nvPr/>
          </p:nvSpPr>
          <p:spPr>
            <a:xfrm>
              <a:off x="2332008" y="276045"/>
              <a:ext cx="1066799" cy="453006"/>
            </a:xfrm>
            <a:prstGeom prst="round2DiagRect">
              <a:avLst>
                <a:gd name="adj1" fmla="val 37037"/>
                <a:gd name="adj2" fmla="val 0"/>
              </a:avLst>
            </a:prstGeom>
            <a:solidFill>
              <a:schemeClr val="bg2"/>
            </a:solidFill>
            <a:ln w="12700">
              <a:noFill/>
            </a:ln>
            <a:scene3d>
              <a:camera prst="orthographicFront"/>
              <a:lightRig rig="threePt" dir="t">
                <a:rot lat="0" lon="0" rev="2400000"/>
              </a:lightRig>
            </a:scene3d>
            <a:sp3d contourW="6350" prstMaterial="dkEdge">
              <a:bevelT w="152400" h="38100" prst="coolSlant"/>
              <a:bevelB w="0" h="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2000" dirty="0" smtClean="0">
                  <a:solidFill>
                    <a:prstClr val="white">
                      <a:lumMod val="50000"/>
                    </a:prst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Market</a:t>
              </a:r>
              <a:endParaRPr lang="en-US" sz="2000" dirty="0">
                <a:solidFill>
                  <a:prstClr val="white">
                    <a:lumMod val="50000"/>
                  </a:prst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" name="Round Diagonal Corner Rectangle 10"/>
            <p:cNvSpPr/>
            <p:nvPr/>
          </p:nvSpPr>
          <p:spPr>
            <a:xfrm>
              <a:off x="3424687" y="276045"/>
              <a:ext cx="1069676" cy="453006"/>
            </a:xfrm>
            <a:prstGeom prst="round2DiagRect">
              <a:avLst>
                <a:gd name="adj1" fmla="val 37037"/>
                <a:gd name="adj2" fmla="val 0"/>
              </a:avLst>
            </a:prstGeom>
            <a:solidFill>
              <a:srgbClr val="00ADEA"/>
            </a:solidFill>
            <a:ln w="12700">
              <a:noFill/>
            </a:ln>
            <a:scene3d>
              <a:camera prst="orthographicFront"/>
              <a:lightRig rig="threePt" dir="t">
                <a:rot lat="0" lon="0" rev="2400000"/>
              </a:lightRig>
            </a:scene3d>
            <a:sp3d contourW="6350" prstMaterial="dkEdge">
              <a:bevelT w="152400" h="38100" prst="coolSlant"/>
              <a:bevelB w="0" h="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2000" spc="-150" dirty="0" smtClean="0">
                  <a:solidFill>
                    <a:prstClr val="white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Solution</a:t>
              </a:r>
              <a:endParaRPr lang="en-US" sz="2000" spc="-150" dirty="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2" name="Round Diagonal Corner Rectangle 11"/>
            <p:cNvSpPr/>
            <p:nvPr/>
          </p:nvSpPr>
          <p:spPr>
            <a:xfrm>
              <a:off x="4543243" y="284672"/>
              <a:ext cx="1150191" cy="453006"/>
            </a:xfrm>
            <a:prstGeom prst="round2DiagRect">
              <a:avLst>
                <a:gd name="adj1" fmla="val 37037"/>
                <a:gd name="adj2" fmla="val 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noFill/>
            </a:ln>
            <a:scene3d>
              <a:camera prst="orthographicFront"/>
              <a:lightRig rig="threePt" dir="t">
                <a:rot lat="0" lon="0" rev="2400000"/>
              </a:lightRig>
            </a:scene3d>
            <a:sp3d contourW="6350" prstMaterial="dkEdge">
              <a:bevelT w="152400" h="38100" prst="coolSlant"/>
              <a:bevelB w="0" h="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2000" spc="-150" dirty="0" smtClean="0">
                  <a:solidFill>
                    <a:prstClr val="white">
                      <a:lumMod val="50000"/>
                    </a:prst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Financial</a:t>
              </a:r>
              <a:endParaRPr lang="en-US" sz="2000" spc="-150" dirty="0">
                <a:solidFill>
                  <a:prstClr val="white">
                    <a:lumMod val="50000"/>
                  </a:prst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3" name="Round Diagonal Corner Rectangle 12"/>
            <p:cNvSpPr/>
            <p:nvPr/>
          </p:nvSpPr>
          <p:spPr>
            <a:xfrm>
              <a:off x="5722186" y="284671"/>
              <a:ext cx="1058175" cy="453006"/>
            </a:xfrm>
            <a:prstGeom prst="round2DiagRect">
              <a:avLst>
                <a:gd name="adj1" fmla="val 37037"/>
                <a:gd name="adj2" fmla="val 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noFill/>
            </a:ln>
            <a:scene3d>
              <a:camera prst="orthographicFront"/>
              <a:lightRig rig="threePt" dir="t">
                <a:rot lat="0" lon="0" rev="2400000"/>
              </a:lightRig>
            </a:scene3d>
            <a:sp3d contourW="6350" prstMaterial="dkEdge">
              <a:bevelT w="152400" h="38100" prst="coolSlant"/>
              <a:bevelB w="0" h="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2000" spc="-150" dirty="0" smtClean="0">
                  <a:solidFill>
                    <a:prstClr val="white">
                      <a:lumMod val="50000"/>
                    </a:prst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Team</a:t>
              </a:r>
              <a:endParaRPr lang="en-US" sz="2000" spc="-150" dirty="0">
                <a:solidFill>
                  <a:prstClr val="white">
                    <a:lumMod val="50000"/>
                  </a:prst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4114" y="1671009"/>
            <a:ext cx="5491569" cy="4821866"/>
          </a:xfrm>
          <a:prstGeom prst="rect">
            <a:avLst/>
          </a:prstGeom>
        </p:spPr>
      </p:pic>
      <p:sp>
        <p:nvSpPr>
          <p:cNvPr id="14" name="Footer Placeholder 1"/>
          <p:cNvSpPr txBox="1">
            <a:spLocks/>
          </p:cNvSpPr>
          <p:nvPr/>
        </p:nvSpPr>
        <p:spPr>
          <a:xfrm>
            <a:off x="2790825" y="6576969"/>
            <a:ext cx="3352800" cy="28103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Tracense Systems Proprietary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13208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39" y="904784"/>
            <a:ext cx="8723351" cy="5663558"/>
          </a:xfrm>
          <a:prstGeom prst="rect">
            <a:avLst/>
          </a:prstGeom>
          <a:effectLst>
            <a:glow rad="215900">
              <a:schemeClr val="accent5"/>
            </a:glow>
          </a:effectLst>
        </p:spPr>
      </p:pic>
      <p:sp>
        <p:nvSpPr>
          <p:cNvPr id="44" name="Left-Right Arrow 43"/>
          <p:cNvSpPr/>
          <p:nvPr/>
        </p:nvSpPr>
        <p:spPr>
          <a:xfrm>
            <a:off x="4998941" y="1951685"/>
            <a:ext cx="1498122" cy="724619"/>
          </a:xfrm>
          <a:prstGeom prst="left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Left-Right Arrow 42"/>
          <p:cNvSpPr/>
          <p:nvPr/>
        </p:nvSpPr>
        <p:spPr>
          <a:xfrm>
            <a:off x="1545088" y="1961964"/>
            <a:ext cx="1858029" cy="724619"/>
          </a:xfrm>
          <a:prstGeom prst="left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540" y="3829680"/>
            <a:ext cx="3066424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Left"/>
              <a:lightRig rig="threePt" dir="t"/>
            </a:scene3d>
          </a:bodyPr>
          <a:lstStyle/>
          <a:p>
            <a:pPr algn="ctr" rtl="0"/>
            <a:r>
              <a:rPr lang="en-US" sz="6000" b="1" i="1" dirty="0" smtClean="0">
                <a:ln w="28575">
                  <a:solidFill>
                    <a:srgbClr val="002060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Road Map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6812B3E2-C891-431B-B66E-9FD8C084B78E}" type="slidenum">
              <a:rPr lang="he-IL" smtClean="0"/>
              <a:pPr>
                <a:defRPr/>
              </a:pPr>
              <a:t>15</a:t>
            </a:fld>
            <a:endParaRPr lang="en-US" dirty="0"/>
          </a:p>
        </p:txBody>
      </p:sp>
      <p:grpSp>
        <p:nvGrpSpPr>
          <p:cNvPr id="2" name="Group 10"/>
          <p:cNvGrpSpPr/>
          <p:nvPr/>
        </p:nvGrpSpPr>
        <p:grpSpPr>
          <a:xfrm>
            <a:off x="241540" y="129395"/>
            <a:ext cx="6547447" cy="470260"/>
            <a:chOff x="232914" y="267418"/>
            <a:chExt cx="6547447" cy="470260"/>
          </a:xfrm>
        </p:grpSpPr>
        <p:sp>
          <p:nvSpPr>
            <p:cNvPr id="12" name="Round Diagonal Corner Rectangle 11"/>
            <p:cNvSpPr/>
            <p:nvPr/>
          </p:nvSpPr>
          <p:spPr>
            <a:xfrm>
              <a:off x="232914" y="267419"/>
              <a:ext cx="983412" cy="453006"/>
            </a:xfrm>
            <a:prstGeom prst="round2DiagRect">
              <a:avLst>
                <a:gd name="adj1" fmla="val 37037"/>
                <a:gd name="adj2" fmla="val 0"/>
              </a:avLst>
            </a:prstGeom>
            <a:solidFill>
              <a:schemeClr val="bg2"/>
            </a:solidFill>
            <a:ln w="12700">
              <a:noFill/>
            </a:ln>
            <a:scene3d>
              <a:camera prst="orthographicFront"/>
              <a:lightRig rig="threePt" dir="t">
                <a:rot lat="0" lon="0" rev="2400000"/>
              </a:lightRig>
            </a:scene3d>
            <a:sp3d contourW="6350" prstMaterial="dkEdge">
              <a:bevelT w="152400" h="38100" prst="coolSlant"/>
              <a:bevelB w="0" h="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2000" spc="50" dirty="0" smtClean="0">
                  <a:solidFill>
                    <a:prstClr val="white">
                      <a:lumMod val="50000"/>
                    </a:prstClr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Intro</a:t>
              </a:r>
              <a:endParaRPr lang="en-US" sz="2000" spc="5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13" name="Round Diagonal Corner Rectangle 12"/>
            <p:cNvSpPr/>
            <p:nvPr/>
          </p:nvSpPr>
          <p:spPr>
            <a:xfrm>
              <a:off x="1247955" y="267418"/>
              <a:ext cx="1055298" cy="453006"/>
            </a:xfrm>
            <a:prstGeom prst="round2DiagRect">
              <a:avLst>
                <a:gd name="adj1" fmla="val 37037"/>
                <a:gd name="adj2" fmla="val 0"/>
              </a:avLst>
            </a:prstGeom>
            <a:solidFill>
              <a:schemeClr val="bg2"/>
            </a:solidFill>
            <a:ln w="12700">
              <a:noFill/>
            </a:ln>
            <a:scene3d>
              <a:camera prst="orthographicFront"/>
              <a:lightRig rig="threePt" dir="t">
                <a:rot lat="0" lon="0" rev="2400000"/>
              </a:lightRig>
            </a:scene3d>
            <a:sp3d contourW="6350" prstMaterial="dkEdge">
              <a:bevelT w="152400" h="38100" prst="coolSlant"/>
              <a:bevelB w="0" h="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2000" dirty="0" smtClean="0">
                  <a:solidFill>
                    <a:prstClr val="white">
                      <a:lumMod val="50000"/>
                    </a:prst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Need</a:t>
              </a:r>
              <a:endParaRPr lang="en-US" sz="2000" dirty="0">
                <a:solidFill>
                  <a:prstClr val="white">
                    <a:lumMod val="50000"/>
                  </a:prst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4" name="Round Diagonal Corner Rectangle 13"/>
            <p:cNvSpPr/>
            <p:nvPr/>
          </p:nvSpPr>
          <p:spPr>
            <a:xfrm>
              <a:off x="2332008" y="276045"/>
              <a:ext cx="1066799" cy="453006"/>
            </a:xfrm>
            <a:prstGeom prst="round2DiagRect">
              <a:avLst>
                <a:gd name="adj1" fmla="val 37037"/>
                <a:gd name="adj2" fmla="val 0"/>
              </a:avLst>
            </a:prstGeom>
            <a:solidFill>
              <a:srgbClr val="00ADEA"/>
            </a:solidFill>
            <a:ln w="12700">
              <a:noFill/>
            </a:ln>
            <a:scene3d>
              <a:camera prst="orthographicFront"/>
              <a:lightRig rig="threePt" dir="t">
                <a:rot lat="0" lon="0" rev="2400000"/>
              </a:lightRig>
            </a:scene3d>
            <a:sp3d contourW="6350" prstMaterial="dkEdge">
              <a:bevelT w="152400" h="38100" prst="coolSlant"/>
              <a:bevelB w="0" h="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2000" dirty="0" smtClean="0">
                  <a:solidFill>
                    <a:prstClr val="white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Market</a:t>
              </a:r>
              <a:endParaRPr lang="en-US" sz="2000" dirty="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5" name="Round Diagonal Corner Rectangle 14"/>
            <p:cNvSpPr/>
            <p:nvPr/>
          </p:nvSpPr>
          <p:spPr>
            <a:xfrm>
              <a:off x="3424687" y="276045"/>
              <a:ext cx="1069676" cy="453006"/>
            </a:xfrm>
            <a:prstGeom prst="round2DiagRect">
              <a:avLst>
                <a:gd name="adj1" fmla="val 37037"/>
                <a:gd name="adj2" fmla="val 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noFill/>
            </a:ln>
            <a:scene3d>
              <a:camera prst="orthographicFront"/>
              <a:lightRig rig="threePt" dir="t">
                <a:rot lat="0" lon="0" rev="2400000"/>
              </a:lightRig>
            </a:scene3d>
            <a:sp3d contourW="6350" prstMaterial="dkEdge">
              <a:bevelT w="152400" h="38100" prst="coolSlant"/>
              <a:bevelB w="0" h="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2000" spc="-150" dirty="0" smtClean="0">
                  <a:solidFill>
                    <a:prstClr val="white">
                      <a:lumMod val="50000"/>
                    </a:prst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Solution</a:t>
              </a:r>
              <a:endParaRPr lang="en-US" sz="2000" spc="-150" dirty="0">
                <a:solidFill>
                  <a:prstClr val="white">
                    <a:lumMod val="50000"/>
                  </a:prst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6" name="Round Diagonal Corner Rectangle 15"/>
            <p:cNvSpPr/>
            <p:nvPr/>
          </p:nvSpPr>
          <p:spPr>
            <a:xfrm>
              <a:off x="4543243" y="284672"/>
              <a:ext cx="1150191" cy="453006"/>
            </a:xfrm>
            <a:prstGeom prst="round2DiagRect">
              <a:avLst>
                <a:gd name="adj1" fmla="val 37037"/>
                <a:gd name="adj2" fmla="val 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noFill/>
            </a:ln>
            <a:scene3d>
              <a:camera prst="orthographicFront"/>
              <a:lightRig rig="threePt" dir="t">
                <a:rot lat="0" lon="0" rev="2400000"/>
              </a:lightRig>
            </a:scene3d>
            <a:sp3d contourW="6350" prstMaterial="dkEdge">
              <a:bevelT w="152400" h="38100" prst="coolSlant"/>
              <a:bevelB w="0" h="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2000" spc="-150" dirty="0" smtClean="0">
                  <a:solidFill>
                    <a:prstClr val="white">
                      <a:lumMod val="50000"/>
                    </a:prst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Financial</a:t>
              </a:r>
              <a:endParaRPr lang="en-US" sz="2000" spc="-150" dirty="0">
                <a:solidFill>
                  <a:prstClr val="white">
                    <a:lumMod val="50000"/>
                  </a:prst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7" name="Round Diagonal Corner Rectangle 16"/>
            <p:cNvSpPr/>
            <p:nvPr/>
          </p:nvSpPr>
          <p:spPr>
            <a:xfrm>
              <a:off x="5722186" y="284671"/>
              <a:ext cx="1058175" cy="453006"/>
            </a:xfrm>
            <a:prstGeom prst="round2DiagRect">
              <a:avLst>
                <a:gd name="adj1" fmla="val 37037"/>
                <a:gd name="adj2" fmla="val 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noFill/>
            </a:ln>
            <a:scene3d>
              <a:camera prst="orthographicFront"/>
              <a:lightRig rig="threePt" dir="t">
                <a:rot lat="0" lon="0" rev="2400000"/>
              </a:lightRig>
            </a:scene3d>
            <a:sp3d contourW="6350" prstMaterial="dkEdge">
              <a:bevelT w="152400" h="38100" prst="coolSlant"/>
              <a:bevelB w="0" h="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2000" spc="-150" dirty="0" smtClean="0">
                  <a:solidFill>
                    <a:prstClr val="white">
                      <a:lumMod val="50000"/>
                    </a:prst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Team</a:t>
              </a:r>
              <a:endParaRPr lang="en-US" sz="2000" spc="-150" dirty="0">
                <a:solidFill>
                  <a:prstClr val="white">
                    <a:lumMod val="50000"/>
                  </a:prst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3" name="Group 46"/>
          <p:cNvGrpSpPr/>
          <p:nvPr/>
        </p:nvGrpSpPr>
        <p:grpSpPr>
          <a:xfrm>
            <a:off x="3430437" y="963283"/>
            <a:ext cx="2465847" cy="2147978"/>
            <a:chOff x="3430437" y="963283"/>
            <a:chExt cx="2465847" cy="2147978"/>
          </a:xfrm>
        </p:grpSpPr>
        <p:grpSp>
          <p:nvGrpSpPr>
            <p:cNvPr id="4" name="Group 42"/>
            <p:cNvGrpSpPr/>
            <p:nvPr/>
          </p:nvGrpSpPr>
          <p:grpSpPr>
            <a:xfrm>
              <a:off x="3430437" y="963283"/>
              <a:ext cx="2277374" cy="2147978"/>
              <a:chOff x="3430437" y="963283"/>
              <a:chExt cx="2277374" cy="2147978"/>
            </a:xfrm>
          </p:grpSpPr>
          <p:grpSp>
            <p:nvGrpSpPr>
              <p:cNvPr id="5" name="Group 27"/>
              <p:cNvGrpSpPr/>
              <p:nvPr/>
            </p:nvGrpSpPr>
            <p:grpSpPr>
              <a:xfrm>
                <a:off x="3430438" y="963283"/>
                <a:ext cx="2268748" cy="520461"/>
                <a:chOff x="3292416" y="1454988"/>
                <a:chExt cx="2268748" cy="569343"/>
              </a:xfr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1"/>
              </a:gradFill>
            </p:grpSpPr>
            <p:sp>
              <p:nvSpPr>
                <p:cNvPr id="21" name="Rounded Rectangle 20"/>
                <p:cNvSpPr/>
                <p:nvPr/>
              </p:nvSpPr>
              <p:spPr>
                <a:xfrm>
                  <a:off x="3292416" y="1454988"/>
                  <a:ext cx="2268748" cy="569343"/>
                </a:xfrm>
                <a:prstGeom prst="roundRect">
                  <a:avLst/>
                </a:prstGeom>
                <a:grpFill/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3312544" y="1478064"/>
                  <a:ext cx="2225615" cy="46166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marL="355600" indent="-355600" algn="ctr" rtl="0">
                    <a:spcBef>
                      <a:spcPts val="1200"/>
                    </a:spcBef>
                    <a:buClr>
                      <a:srgbClr val="FFC000"/>
                    </a:buClr>
                    <a:buSzPct val="120000"/>
                  </a:pPr>
                  <a:r>
                    <a:rPr lang="en-US" sz="2400" dirty="0" smtClean="0">
                      <a:solidFill>
                        <a:srgbClr val="002060"/>
                      </a:solidFill>
                      <a:latin typeface="Arial Rounded MT Bold" pitchFamily="34" charset="0"/>
                      <a:ea typeface="Arial Unicode MS" pitchFamily="34" charset="-128"/>
                      <a:cs typeface="Arial Unicode MS" pitchFamily="34" charset="-128"/>
                    </a:rPr>
                    <a:t>Short Term</a:t>
                  </a:r>
                  <a:endParaRPr lang="en-US" sz="2400" dirty="0" smtClean="0">
                    <a:solidFill>
                      <a:srgbClr val="00206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</p:grpSp>
          <p:sp>
            <p:nvSpPr>
              <p:cNvPr id="31" name="Rounded Rectangle 30"/>
              <p:cNvSpPr/>
              <p:nvPr/>
            </p:nvSpPr>
            <p:spPr>
              <a:xfrm>
                <a:off x="3430437" y="1489496"/>
                <a:ext cx="2277374" cy="1621765"/>
              </a:xfrm>
              <a:prstGeom prst="roundRect">
                <a:avLst>
                  <a:gd name="adj" fmla="val 9744"/>
                </a:avLst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6200000" scaled="1"/>
              </a:gra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 rtl="0"/>
                <a:r>
                  <a:rPr lang="en-US" sz="2000" b="1" dirty="0" smtClean="0">
                    <a:solidFill>
                      <a:srgbClr val="00206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p-TESS</a:t>
                </a:r>
              </a:p>
              <a:p>
                <a:pPr algn="l" rtl="0"/>
                <a:r>
                  <a:rPr lang="en-US" sz="2000" dirty="0" smtClean="0">
                    <a:solidFill>
                      <a:srgbClr val="00206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Stand-alone</a:t>
                </a:r>
              </a:p>
              <a:p>
                <a:pPr algn="l" rtl="0"/>
                <a:r>
                  <a:rPr lang="en-US" sz="2000" dirty="0" smtClean="0">
                    <a:solidFill>
                      <a:srgbClr val="FF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Hand-held</a:t>
                </a:r>
              </a:p>
              <a:p>
                <a:pPr algn="l" rtl="0"/>
                <a:r>
                  <a:rPr lang="en-US" sz="2000" dirty="0" smtClean="0">
                    <a:solidFill>
                      <a:srgbClr val="FF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Air </a:t>
                </a:r>
                <a:r>
                  <a:rPr lang="en-US" sz="2000" dirty="0" smtClean="0">
                    <a:solidFill>
                      <a:srgbClr val="00206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Sampling</a:t>
                </a:r>
              </a:p>
              <a:p>
                <a:pPr algn="l" rtl="0"/>
                <a:r>
                  <a:rPr lang="en-US" sz="2000" dirty="0" smtClean="0">
                    <a:solidFill>
                      <a:srgbClr val="00206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Explosives</a:t>
                </a:r>
                <a:endParaRPr lang="en-US" sz="2000" dirty="0">
                  <a:solidFill>
                    <a:srgbClr val="00206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pic>
          <p:nvPicPr>
            <p:cNvPr id="39" name="Picture 4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 rot="1569531">
              <a:off x="4744762" y="1725081"/>
              <a:ext cx="1151522" cy="6455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" name="Group 43"/>
          <p:cNvGrpSpPr/>
          <p:nvPr/>
        </p:nvGrpSpPr>
        <p:grpSpPr>
          <a:xfrm>
            <a:off x="6497063" y="981414"/>
            <a:ext cx="2285999" cy="2165229"/>
            <a:chOff x="6058620" y="969035"/>
            <a:chExt cx="2285999" cy="2165229"/>
          </a:xfrm>
        </p:grpSpPr>
        <p:grpSp>
          <p:nvGrpSpPr>
            <p:cNvPr id="11" name="Group 28"/>
            <p:cNvGrpSpPr/>
            <p:nvPr/>
          </p:nvGrpSpPr>
          <p:grpSpPr>
            <a:xfrm>
              <a:off x="6058620" y="969035"/>
              <a:ext cx="2268748" cy="549214"/>
              <a:chOff x="6032741" y="1460739"/>
              <a:chExt cx="2268748" cy="569343"/>
            </a:xfr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</a:gradFill>
          </p:grpSpPr>
          <p:sp>
            <p:nvSpPr>
              <p:cNvPr id="25" name="Rounded Rectangle 24"/>
              <p:cNvSpPr/>
              <p:nvPr/>
            </p:nvSpPr>
            <p:spPr>
              <a:xfrm>
                <a:off x="6032741" y="1460739"/>
                <a:ext cx="2268748" cy="569343"/>
              </a:xfrm>
              <a:prstGeom prst="roundRect">
                <a:avLst/>
              </a:prstGeom>
              <a:grp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052869" y="1483815"/>
                <a:ext cx="2225615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355600" indent="-355600" algn="ctr" rtl="0">
                  <a:spcBef>
                    <a:spcPts val="1200"/>
                  </a:spcBef>
                  <a:buClr>
                    <a:srgbClr val="FFC000"/>
                  </a:buClr>
                  <a:buSzPct val="120000"/>
                </a:pPr>
                <a:r>
                  <a:rPr lang="en-US" sz="2400" dirty="0" smtClean="0">
                    <a:solidFill>
                      <a:srgbClr val="002060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Mid Term</a:t>
                </a:r>
                <a:endParaRPr lang="en-US" sz="2400" dirty="0" smtClean="0">
                  <a:solidFill>
                    <a:srgbClr val="00206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sp>
          <p:nvSpPr>
            <p:cNvPr id="32" name="Rounded Rectangle 31"/>
            <p:cNvSpPr/>
            <p:nvPr/>
          </p:nvSpPr>
          <p:spPr>
            <a:xfrm>
              <a:off x="6067245" y="1512499"/>
              <a:ext cx="2277374" cy="1621765"/>
            </a:xfrm>
            <a:prstGeom prst="roundRect">
              <a:avLst>
                <a:gd name="adj" fmla="val 9744"/>
              </a:avLst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</a:gra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rtl="0"/>
              <a:r>
                <a:rPr lang="en-US" sz="2000" b="1" dirty="0" err="1" smtClean="0">
                  <a:solidFill>
                    <a:srgbClr val="00206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i</a:t>
              </a:r>
              <a:r>
                <a:rPr lang="en-US" sz="2000" b="1" dirty="0" smtClean="0">
                  <a:solidFill>
                    <a:srgbClr val="00206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-TESS</a:t>
              </a:r>
            </a:p>
            <a:p>
              <a:pPr algn="l" rtl="0"/>
              <a:r>
                <a:rPr lang="en-US" sz="2000" dirty="0" smtClean="0">
                  <a:solidFill>
                    <a:srgbClr val="FF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Integrated</a:t>
              </a:r>
            </a:p>
            <a:p>
              <a:pPr algn="l" rtl="0"/>
              <a:r>
                <a:rPr lang="en-US" sz="2000" dirty="0" smtClean="0">
                  <a:solidFill>
                    <a:srgbClr val="00206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Stationary</a:t>
              </a:r>
            </a:p>
            <a:p>
              <a:pPr algn="l" rtl="0"/>
              <a:r>
                <a:rPr lang="en-US" sz="2000" dirty="0" smtClean="0">
                  <a:solidFill>
                    <a:srgbClr val="00206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Air Sampling</a:t>
              </a:r>
            </a:p>
            <a:p>
              <a:pPr algn="l" rtl="0"/>
              <a:r>
                <a:rPr lang="en-US" sz="2000" dirty="0" smtClean="0">
                  <a:solidFill>
                    <a:srgbClr val="00206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Explosives</a:t>
              </a:r>
              <a:r>
                <a:rPr lang="en-US" sz="2000" dirty="0" smtClean="0">
                  <a:solidFill>
                    <a:srgbClr val="FF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/…</a:t>
              </a:r>
              <a:endParaRPr lang="en-US" sz="200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40" name="Picture 2" descr="http://www.morpho.com/IMG/jpg/Entryscan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63528"/>
            <a:stretch>
              <a:fillRect/>
            </a:stretch>
          </p:blipFill>
          <p:spPr bwMode="auto">
            <a:xfrm>
              <a:off x="7454494" y="1537084"/>
              <a:ext cx="685331" cy="10594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" name="Group 44"/>
          <p:cNvGrpSpPr/>
          <p:nvPr/>
        </p:nvGrpSpPr>
        <p:grpSpPr>
          <a:xfrm>
            <a:off x="3717984" y="3260786"/>
            <a:ext cx="4416725" cy="1621765"/>
            <a:chOff x="3717984" y="3260786"/>
            <a:chExt cx="4416725" cy="1621765"/>
          </a:xfrm>
        </p:grpSpPr>
        <p:sp>
          <p:nvSpPr>
            <p:cNvPr id="35" name="Left-Right Arrow 34"/>
            <p:cNvSpPr/>
            <p:nvPr/>
          </p:nvSpPr>
          <p:spPr>
            <a:xfrm>
              <a:off x="3717984" y="3743864"/>
              <a:ext cx="4416725" cy="724619"/>
            </a:xfrm>
            <a:prstGeom prst="leftRightArrow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4753153" y="3260786"/>
              <a:ext cx="2380890" cy="1621765"/>
            </a:xfrm>
            <a:prstGeom prst="roundRect">
              <a:avLst>
                <a:gd name="adj" fmla="val 9744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rtl="0"/>
              <a:r>
                <a:rPr lang="en-US" sz="2000" b="1" dirty="0" smtClean="0">
                  <a:solidFill>
                    <a:srgbClr val="00206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m-TESS</a:t>
              </a:r>
            </a:p>
            <a:p>
              <a:pPr algn="l" rtl="0"/>
              <a:r>
                <a:rPr lang="en-US" sz="1900" dirty="0" smtClean="0">
                  <a:solidFill>
                    <a:srgbClr val="00206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Stand-alone/</a:t>
              </a:r>
              <a:r>
                <a:rPr lang="en-US" sz="1900" dirty="0" err="1" smtClean="0">
                  <a:solidFill>
                    <a:srgbClr val="00206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Integ</a:t>
              </a:r>
              <a:endParaRPr lang="en-US" sz="19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pPr algn="l" rtl="0"/>
              <a:r>
                <a:rPr lang="en-US" sz="2000" dirty="0" smtClean="0">
                  <a:solidFill>
                    <a:srgbClr val="00206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Stationary</a:t>
              </a:r>
            </a:p>
            <a:p>
              <a:pPr algn="l" rtl="0"/>
              <a:r>
                <a:rPr lang="en-US" sz="2000" dirty="0" smtClean="0">
                  <a:solidFill>
                    <a:srgbClr val="FF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Air Monitor</a:t>
              </a:r>
            </a:p>
            <a:p>
              <a:pPr algn="l" rtl="0"/>
              <a:r>
                <a:rPr lang="en-US" sz="2000" dirty="0" smtClean="0">
                  <a:solidFill>
                    <a:srgbClr val="00206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Explosives/…</a:t>
              </a:r>
              <a:endParaRPr lang="en-US" sz="2000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278910">
              <a:off x="6140769" y="3915937"/>
              <a:ext cx="1027342" cy="879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" name="Group 45"/>
          <p:cNvGrpSpPr/>
          <p:nvPr/>
        </p:nvGrpSpPr>
        <p:grpSpPr>
          <a:xfrm>
            <a:off x="3706482" y="4994697"/>
            <a:ext cx="4416725" cy="1621765"/>
            <a:chOff x="3706482" y="4994697"/>
            <a:chExt cx="4416725" cy="1621765"/>
          </a:xfrm>
        </p:grpSpPr>
        <p:sp>
          <p:nvSpPr>
            <p:cNvPr id="36" name="Left-Right Arrow 35"/>
            <p:cNvSpPr/>
            <p:nvPr/>
          </p:nvSpPr>
          <p:spPr>
            <a:xfrm>
              <a:off x="3706482" y="5457645"/>
              <a:ext cx="4416725" cy="724619"/>
            </a:xfrm>
            <a:prstGeom prst="leftRightArrow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4802037" y="4994697"/>
              <a:ext cx="2380890" cy="1621765"/>
            </a:xfrm>
            <a:prstGeom prst="roundRect">
              <a:avLst>
                <a:gd name="adj" fmla="val 9744"/>
              </a:avLst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</a:gra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rtl="0"/>
              <a:r>
                <a:rPr lang="en-US" sz="2000" b="1" dirty="0" smtClean="0">
                  <a:solidFill>
                    <a:srgbClr val="00206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a-TESS</a:t>
              </a:r>
            </a:p>
            <a:p>
              <a:pPr algn="l" rtl="0"/>
              <a:r>
                <a:rPr lang="en-US" sz="2000" dirty="0" smtClean="0">
                  <a:solidFill>
                    <a:srgbClr val="FF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Add-on</a:t>
              </a:r>
            </a:p>
            <a:p>
              <a:pPr algn="l" rtl="0"/>
              <a:r>
                <a:rPr lang="en-US" sz="2000" dirty="0" smtClean="0">
                  <a:solidFill>
                    <a:srgbClr val="00206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Hand-held</a:t>
              </a:r>
            </a:p>
            <a:p>
              <a:pPr algn="l" rtl="0"/>
              <a:r>
                <a:rPr lang="en-US" sz="2000" dirty="0" smtClean="0">
                  <a:solidFill>
                    <a:srgbClr val="00206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Air </a:t>
              </a:r>
              <a:r>
                <a:rPr lang="en-US" sz="1900" dirty="0" smtClean="0">
                  <a:solidFill>
                    <a:srgbClr val="00206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Sample/Monitor</a:t>
              </a:r>
            </a:p>
            <a:p>
              <a:pPr algn="l" rtl="0"/>
              <a:r>
                <a:rPr lang="en-US" sz="2000" dirty="0" smtClean="0">
                  <a:solidFill>
                    <a:srgbClr val="00206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Explosives/…</a:t>
              </a:r>
              <a:endParaRPr lang="en-US" sz="2000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7325867">
              <a:off x="5894293" y="5003387"/>
              <a:ext cx="895374" cy="1014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1" name="Picture 16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205265">
              <a:off x="6628013" y="5048521"/>
              <a:ext cx="455395" cy="843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" name="Group 41"/>
          <p:cNvGrpSpPr/>
          <p:nvPr/>
        </p:nvGrpSpPr>
        <p:grpSpPr>
          <a:xfrm>
            <a:off x="406401" y="961927"/>
            <a:ext cx="2286001" cy="2159405"/>
            <a:chOff x="646980" y="971984"/>
            <a:chExt cx="2286001" cy="2159405"/>
          </a:xfrm>
        </p:grpSpPr>
        <p:grpSp>
          <p:nvGrpSpPr>
            <p:cNvPr id="24" name="Group 37"/>
            <p:cNvGrpSpPr/>
            <p:nvPr/>
          </p:nvGrpSpPr>
          <p:grpSpPr>
            <a:xfrm>
              <a:off x="646980" y="971984"/>
              <a:ext cx="2286001" cy="2159405"/>
              <a:chOff x="646980" y="971984"/>
              <a:chExt cx="2286001" cy="2159405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664233" y="971984"/>
                <a:ext cx="2268748" cy="511760"/>
                <a:chOff x="759125" y="1446435"/>
                <a:chExt cx="2268748" cy="580772"/>
              </a:xfrm>
            </p:grpSpPr>
            <p:sp>
              <p:nvSpPr>
                <p:cNvPr id="20" name="Rounded Rectangle 19"/>
                <p:cNvSpPr/>
                <p:nvPr/>
              </p:nvSpPr>
              <p:spPr>
                <a:xfrm>
                  <a:off x="759125" y="1457864"/>
                  <a:ext cx="2268748" cy="569343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879686" y="1446435"/>
                  <a:ext cx="205329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55600" indent="-355600" algn="ctr" rtl="0">
                    <a:spcBef>
                      <a:spcPts val="1200"/>
                    </a:spcBef>
                    <a:buClr>
                      <a:srgbClr val="FFC000"/>
                    </a:buClr>
                    <a:buSzPct val="120000"/>
                  </a:pPr>
                  <a:r>
                    <a:rPr lang="en-US" sz="2400" dirty="0" smtClean="0">
                      <a:solidFill>
                        <a:srgbClr val="002060"/>
                      </a:solidFill>
                      <a:latin typeface="Arial Rounded MT Bold" pitchFamily="34" charset="0"/>
                      <a:ea typeface="Arial Unicode MS" pitchFamily="34" charset="-128"/>
                      <a:cs typeface="Arial Unicode MS" pitchFamily="34" charset="-128"/>
                    </a:rPr>
                    <a:t>Immediate</a:t>
                  </a:r>
                  <a:endParaRPr lang="en-US" sz="2400" dirty="0" smtClean="0">
                    <a:solidFill>
                      <a:srgbClr val="00206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</p:grpSp>
          <p:sp>
            <p:nvSpPr>
              <p:cNvPr id="30" name="Rounded Rectangle 29"/>
              <p:cNvSpPr/>
              <p:nvPr/>
            </p:nvSpPr>
            <p:spPr>
              <a:xfrm>
                <a:off x="646980" y="1509624"/>
                <a:ext cx="2277374" cy="1621765"/>
              </a:xfrm>
              <a:prstGeom prst="roundRect">
                <a:avLst>
                  <a:gd name="adj" fmla="val 9744"/>
                </a:avLst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6200000" scaled="1"/>
                <a:tileRect/>
              </a:gra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 rtl="0"/>
                <a:r>
                  <a:rPr lang="en-US" sz="2000" b="1" dirty="0" smtClean="0">
                    <a:solidFill>
                      <a:srgbClr val="00206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TESS</a:t>
                </a:r>
              </a:p>
              <a:p>
                <a:pPr algn="l" rtl="0"/>
                <a:r>
                  <a:rPr lang="en-US" sz="2000" dirty="0" smtClean="0">
                    <a:solidFill>
                      <a:srgbClr val="00206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Stand-alone</a:t>
                </a:r>
              </a:p>
              <a:p>
                <a:pPr algn="l" rtl="0"/>
                <a:r>
                  <a:rPr lang="en-US" sz="2000" dirty="0" smtClean="0">
                    <a:solidFill>
                      <a:srgbClr val="00206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Stationary</a:t>
                </a:r>
              </a:p>
              <a:p>
                <a:pPr algn="l" rtl="0"/>
                <a:r>
                  <a:rPr lang="en-US" sz="2000" dirty="0" smtClean="0">
                    <a:solidFill>
                      <a:srgbClr val="00206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Sampling</a:t>
                </a:r>
              </a:p>
              <a:p>
                <a:pPr algn="l" rtl="0"/>
                <a:r>
                  <a:rPr lang="en-US" sz="2000" dirty="0" smtClean="0">
                    <a:solidFill>
                      <a:srgbClr val="00206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Explosives</a:t>
                </a:r>
                <a:endParaRPr lang="en-US" sz="2000" dirty="0">
                  <a:solidFill>
                    <a:srgbClr val="00206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8970"/>
            <a:stretch>
              <a:fillRect/>
            </a:stretch>
          </p:blipFill>
          <p:spPr bwMode="auto">
            <a:xfrm>
              <a:off x="1835959" y="2096218"/>
              <a:ext cx="1067510" cy="871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2" name="Footer Placeholder 1"/>
          <p:cNvSpPr txBox="1">
            <a:spLocks/>
          </p:cNvSpPr>
          <p:nvPr/>
        </p:nvSpPr>
        <p:spPr>
          <a:xfrm>
            <a:off x="2790825" y="6576969"/>
            <a:ext cx="3352800" cy="28103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Tracense Systems Ltd.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3195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lum bright="24000" contrast="-7000"/>
          </a:blip>
          <a:srcRect t="5231" r="6484" b="5231"/>
          <a:stretch>
            <a:fillRect/>
          </a:stretch>
        </p:blipFill>
        <p:spPr bwMode="auto">
          <a:xfrm>
            <a:off x="537615" y="788124"/>
            <a:ext cx="3561652" cy="2415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057999" y="1196639"/>
            <a:ext cx="29626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n-US" sz="6600" dirty="0" smtClean="0">
                <a:solidFill>
                  <a:srgbClr val="002060"/>
                </a:solidFill>
                <a:latin typeface="Eras Demi ITC" pitchFamily="34" charset="0"/>
              </a:rPr>
              <a:t>Thanks</a:t>
            </a:r>
            <a:endParaRPr lang="en-US" sz="6600" dirty="0">
              <a:solidFill>
                <a:srgbClr val="002060"/>
              </a:solidFill>
              <a:latin typeface="Eras Demi ITC" pitchFamily="34" charset="0"/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010400" y="6442524"/>
            <a:ext cx="2133600" cy="365125"/>
          </a:xfrm>
        </p:spPr>
        <p:txBody>
          <a:bodyPr/>
          <a:lstStyle/>
          <a:p>
            <a:pPr>
              <a:defRPr/>
            </a:pPr>
            <a:fld id="{6812B3E2-C891-431B-B66E-9FD8C084B78E}" type="slidenum">
              <a:rPr lang="he-IL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360656" y="4407333"/>
            <a:ext cx="4242391" cy="2217754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Thank You!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Noam </a:t>
            </a:r>
            <a:r>
              <a:rPr kumimoji="0" lang="en-US" sz="3200" b="0" i="0" u="none" strike="noStrike" kern="1200" cap="none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Noy</a:t>
            </a:r>
            <a:r>
              <a:rPr kumimoji="0" lang="en-US" sz="3200" b="0" i="0" u="none" strike="noStrike" kern="1200" cap="none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V.P. R&amp;D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0" i="0" u="sng" strike="noStrike" kern="1200" cap="none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Noam.noy@tracense.com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+972-522454886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4"/>
              </a:rPr>
              <a:t>www.tracense.com</a:t>
            </a:r>
            <a:r>
              <a:rPr lang="en-US" sz="24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kumimoji="0" lang="en-US" sz="2400" b="0" i="0" u="none" strike="noStrike" kern="1200" cap="none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45442" name="Picture 2" descr="https://encrypted-tbn0.gstatic.com/images?q=tbn:ANd9GcTmnwfJtBSWbvX9uhxJnvX4BaMC24vq7QagPgyDAIiJeBhhfpx5kw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5000"/>
          </a:blip>
          <a:srcRect/>
          <a:stretch>
            <a:fillRect/>
          </a:stretch>
        </p:blipFill>
        <p:spPr bwMode="auto">
          <a:xfrm>
            <a:off x="5240766" y="2318370"/>
            <a:ext cx="3675814" cy="3008833"/>
          </a:xfrm>
          <a:prstGeom prst="rect">
            <a:avLst/>
          </a:prstGeom>
          <a:noFill/>
        </p:spPr>
      </p:pic>
      <p:sp>
        <p:nvSpPr>
          <p:cNvPr id="12" name="Curved Up Arrow 11"/>
          <p:cNvSpPr/>
          <p:nvPr/>
        </p:nvSpPr>
        <p:spPr>
          <a:xfrm rot="1794138">
            <a:off x="1728937" y="3002497"/>
            <a:ext cx="3817987" cy="1455079"/>
          </a:xfrm>
          <a:prstGeom prst="curvedUpArrow">
            <a:avLst/>
          </a:prstGeo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3275860" y="2032986"/>
            <a:ext cx="923278" cy="514905"/>
            <a:chOff x="3275860" y="2032986"/>
            <a:chExt cx="923278" cy="514905"/>
          </a:xfrm>
        </p:grpSpPr>
        <p:sp>
          <p:nvSpPr>
            <p:cNvPr id="11" name="Rectangle 10"/>
            <p:cNvSpPr/>
            <p:nvPr/>
          </p:nvSpPr>
          <p:spPr>
            <a:xfrm>
              <a:off x="3275860" y="2032986"/>
              <a:ext cx="923278" cy="51490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33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 descr="multiplex chip 4.jpg"/>
            <p:cNvPicPr>
              <a:picLocks noChangeAspect="1"/>
            </p:cNvPicPr>
            <p:nvPr/>
          </p:nvPicPr>
          <p:blipFill>
            <a:blip r:embed="rId6" cstate="print"/>
            <a:srcRect l="26212" t="31068" r="26212" b="31068"/>
            <a:stretch>
              <a:fillRect/>
            </a:stretch>
          </p:blipFill>
          <p:spPr>
            <a:xfrm>
              <a:off x="3366820" y="2086645"/>
              <a:ext cx="758273" cy="407323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241540" y="129395"/>
            <a:ext cx="6547447" cy="470260"/>
            <a:chOff x="232914" y="267418"/>
            <a:chExt cx="6547447" cy="470260"/>
          </a:xfrm>
        </p:grpSpPr>
        <p:sp>
          <p:nvSpPr>
            <p:cNvPr id="17" name="Round Diagonal Corner Rectangle 16"/>
            <p:cNvSpPr/>
            <p:nvPr/>
          </p:nvSpPr>
          <p:spPr>
            <a:xfrm>
              <a:off x="232914" y="267419"/>
              <a:ext cx="983412" cy="453006"/>
            </a:xfrm>
            <a:prstGeom prst="round2DiagRect">
              <a:avLst>
                <a:gd name="adj1" fmla="val 37037"/>
                <a:gd name="adj2" fmla="val 0"/>
              </a:avLst>
            </a:prstGeom>
            <a:solidFill>
              <a:schemeClr val="bg2"/>
            </a:solidFill>
            <a:ln w="12700">
              <a:noFill/>
            </a:ln>
            <a:scene3d>
              <a:camera prst="orthographicFront"/>
              <a:lightRig rig="threePt" dir="t">
                <a:rot lat="0" lon="0" rev="2400000"/>
              </a:lightRig>
            </a:scene3d>
            <a:sp3d contourW="6350" prstMaterial="dkEdge">
              <a:bevelT w="152400" h="38100" prst="coolSlant"/>
              <a:bevelB w="0" h="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2000" spc="50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Intro</a:t>
              </a:r>
              <a:endParaRPr lang="en-US" sz="2000" spc="5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18" name="Round Diagonal Corner Rectangle 17"/>
            <p:cNvSpPr/>
            <p:nvPr/>
          </p:nvSpPr>
          <p:spPr>
            <a:xfrm>
              <a:off x="1247955" y="267418"/>
              <a:ext cx="1055298" cy="453006"/>
            </a:xfrm>
            <a:prstGeom prst="round2DiagRect">
              <a:avLst>
                <a:gd name="adj1" fmla="val 37037"/>
                <a:gd name="adj2" fmla="val 0"/>
              </a:avLst>
            </a:prstGeom>
            <a:solidFill>
              <a:schemeClr val="bg2"/>
            </a:solidFill>
            <a:ln w="12700">
              <a:noFill/>
            </a:ln>
            <a:scene3d>
              <a:camera prst="orthographicFront"/>
              <a:lightRig rig="threePt" dir="t">
                <a:rot lat="0" lon="0" rev="2400000"/>
              </a:lightRig>
            </a:scene3d>
            <a:sp3d contourW="6350" prstMaterial="dkEdge">
              <a:bevelT w="152400" h="38100" prst="coolSlant"/>
              <a:bevelB w="0" h="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2000" dirty="0" smtClean="0">
                  <a:solidFill>
                    <a:schemeClr val="bg1">
                      <a:lumMod val="50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Need</a:t>
              </a:r>
              <a:endParaRPr lang="en-US" sz="2000" dirty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9" name="Round Diagonal Corner Rectangle 18"/>
            <p:cNvSpPr/>
            <p:nvPr/>
          </p:nvSpPr>
          <p:spPr>
            <a:xfrm>
              <a:off x="2332008" y="276045"/>
              <a:ext cx="1066799" cy="453006"/>
            </a:xfrm>
            <a:prstGeom prst="round2DiagRect">
              <a:avLst>
                <a:gd name="adj1" fmla="val 37037"/>
                <a:gd name="adj2" fmla="val 0"/>
              </a:avLst>
            </a:prstGeom>
            <a:solidFill>
              <a:schemeClr val="bg2"/>
            </a:solidFill>
            <a:ln w="12700">
              <a:noFill/>
            </a:ln>
            <a:scene3d>
              <a:camera prst="orthographicFront"/>
              <a:lightRig rig="threePt" dir="t">
                <a:rot lat="0" lon="0" rev="2400000"/>
              </a:lightRig>
            </a:scene3d>
            <a:sp3d contourW="6350" prstMaterial="dkEdge">
              <a:bevelT w="152400" h="38100" prst="coolSlant"/>
              <a:bevelB w="0" h="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2000" dirty="0" smtClean="0">
                  <a:solidFill>
                    <a:schemeClr val="bg1">
                      <a:lumMod val="50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Market</a:t>
              </a:r>
              <a:endParaRPr lang="en-US" sz="2000" dirty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0" name="Round Diagonal Corner Rectangle 19"/>
            <p:cNvSpPr/>
            <p:nvPr/>
          </p:nvSpPr>
          <p:spPr>
            <a:xfrm>
              <a:off x="3424687" y="276045"/>
              <a:ext cx="1069676" cy="453006"/>
            </a:xfrm>
            <a:prstGeom prst="round2DiagRect">
              <a:avLst>
                <a:gd name="adj1" fmla="val 37037"/>
                <a:gd name="adj2" fmla="val 0"/>
              </a:avLst>
            </a:prstGeom>
            <a:solidFill>
              <a:schemeClr val="bg2"/>
            </a:solidFill>
            <a:ln w="12700">
              <a:noFill/>
            </a:ln>
            <a:scene3d>
              <a:camera prst="orthographicFront"/>
              <a:lightRig rig="threePt" dir="t">
                <a:rot lat="0" lon="0" rev="2400000"/>
              </a:lightRig>
            </a:scene3d>
            <a:sp3d contourW="6350" prstMaterial="dkEdge">
              <a:bevelT w="152400" h="38100" prst="coolSlant"/>
              <a:bevelB w="0" h="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2000" spc="-150" dirty="0" smtClean="0">
                  <a:solidFill>
                    <a:schemeClr val="bg1">
                      <a:lumMod val="50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Solution</a:t>
              </a:r>
              <a:endParaRPr lang="en-US" sz="2000" spc="-150" dirty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1" name="Round Diagonal Corner Rectangle 20"/>
            <p:cNvSpPr/>
            <p:nvPr/>
          </p:nvSpPr>
          <p:spPr>
            <a:xfrm>
              <a:off x="4543243" y="284672"/>
              <a:ext cx="1150191" cy="453006"/>
            </a:xfrm>
            <a:prstGeom prst="round2DiagRect">
              <a:avLst>
                <a:gd name="adj1" fmla="val 37037"/>
                <a:gd name="adj2" fmla="val 0"/>
              </a:avLst>
            </a:prstGeom>
            <a:solidFill>
              <a:schemeClr val="bg2"/>
            </a:solidFill>
            <a:ln w="12700">
              <a:noFill/>
            </a:ln>
            <a:scene3d>
              <a:camera prst="orthographicFront"/>
              <a:lightRig rig="threePt" dir="t">
                <a:rot lat="0" lon="0" rev="2400000"/>
              </a:lightRig>
            </a:scene3d>
            <a:sp3d contourW="6350" prstMaterial="dkEdge">
              <a:bevelT w="152400" h="38100" prst="coolSlant"/>
              <a:bevelB w="0" h="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2000" spc="-150" dirty="0" smtClean="0">
                  <a:solidFill>
                    <a:schemeClr val="bg1">
                      <a:lumMod val="50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Financial</a:t>
              </a:r>
              <a:endParaRPr lang="en-US" sz="2000" spc="-150" dirty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2" name="Round Diagonal Corner Rectangle 21"/>
            <p:cNvSpPr/>
            <p:nvPr/>
          </p:nvSpPr>
          <p:spPr>
            <a:xfrm>
              <a:off x="5722186" y="284671"/>
              <a:ext cx="1058175" cy="453006"/>
            </a:xfrm>
            <a:prstGeom prst="round2DiagRect">
              <a:avLst>
                <a:gd name="adj1" fmla="val 37037"/>
                <a:gd name="adj2" fmla="val 0"/>
              </a:avLst>
            </a:prstGeom>
            <a:solidFill>
              <a:schemeClr val="bg2"/>
            </a:solidFill>
            <a:ln w="12700">
              <a:noFill/>
            </a:ln>
            <a:scene3d>
              <a:camera prst="orthographicFront"/>
              <a:lightRig rig="threePt" dir="t">
                <a:rot lat="0" lon="0" rev="2400000"/>
              </a:lightRig>
            </a:scene3d>
            <a:sp3d contourW="6350" prstMaterial="dkEdge">
              <a:bevelT w="152400" h="38100" prst="coolSlant"/>
              <a:bevelB w="0" h="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2000" spc="-150" dirty="0" smtClean="0">
                  <a:solidFill>
                    <a:schemeClr val="bg1">
                      <a:lumMod val="50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Team</a:t>
              </a:r>
              <a:endParaRPr lang="en-US" sz="2000" spc="-150" dirty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24" name="Footer Placeholder 1"/>
          <p:cNvSpPr txBox="1">
            <a:spLocks/>
          </p:cNvSpPr>
          <p:nvPr/>
        </p:nvSpPr>
        <p:spPr>
          <a:xfrm>
            <a:off x="2790825" y="6576969"/>
            <a:ext cx="3352800" cy="28103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Tracense Systems Proprietary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5.55556E-7 4.02498E-6 C -0.01875 0.00162 -0.00833 -0.00116 -0.01667 0.00902 C -0.01719 0.01226 -0.01892 0.0148 -0.01944 0.01804 C -0.02083 0.02729 -0.02066 0.03516 -0.0224 0.04395 C -0.02205 0.0495 -0.0217 0.05505 -0.02135 0.0606 C -0.02101 0.06708 -0.02083 0.07356 -0.02049 0.08003 C -0.01962 0.09322 -0.01701 0.10386 -0.01458 0.11635 C -0.01163 0.13208 -0.00885 0.1492 -0.00208 0.16285 C -0.00017 0.16678 0.0007 0.17187 0.00278 0.1758 C 0.00608 0.18205 0.01615 0.19176 0.02135 0.19384 C 0.02587 0.20032 0.01979 0.19222 0.02813 0.20032 C 0.03472 0.2068 0.03594 0.20957 0.04462 0.21212 C 0.04931 0.21605 0.05434 0.21744 0.0592 0.22114 C 0.06875 0.22831 0.07778 0.23733 0.0882 0.24173 C 0.09375 0.24705 0.10035 0.24705 0.10677 0.24959 C 0.11528 0.25306 0.12309 0.25838 0.13195 0.26116 C 0.1382 0.26532 0.14462 0.2674 0.15139 0.26902 C 0.16372 0.27758 0.17743 0.27897 0.19115 0.28198 C 0.19826 0.2836 0.2125 0.28707 0.2125 0.2873 C 0.21997 0.2866 0.22743 0.28683 0.2349 0.28568 C 0.23837 0.28521 0.24288 0.28174 0.24653 0.28059 C 0.25538 0.27781 0.26771 0.27596 0.2757 0.27157 C 0.28646 0.26578 0.27691 0.26902 0.28542 0.26648 C 0.28837 0.26208 0.29219 0.26231 0.29601 0.26 C 0.30017 0.25769 0.30365 0.25375 0.30764 0.25098 C 0.31129 0.24358 0.30729 0.24959 0.31441 0.24566 C 0.31684 0.24427 0.32135 0.24011 0.32326 0.23803 C 0.32639 0.23456 0.33281 0.2223 0.3349 0.21721 L 0.33195 0.22368 " pathEditMode="relative" rAng="0" ptsTypes="fffffffffffffffffffffffffffAA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00" y="14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45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6812B3E2-C891-431B-B66E-9FD8C084B78E}" type="slidenum">
              <a:rPr lang="he-IL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8" name="Picture 7" descr="nose 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lum bright="30000" contrast="-33000"/>
          </a:blip>
          <a:srcRect l="867" t="1848" r="867" b="1848"/>
          <a:stretch>
            <a:fillRect/>
          </a:stretch>
        </p:blipFill>
        <p:spPr>
          <a:xfrm>
            <a:off x="1337733" y="924588"/>
            <a:ext cx="6400800" cy="5471371"/>
          </a:xfrm>
          <a:prstGeom prst="rect">
            <a:avLst/>
          </a:prstGeom>
          <a:ln>
            <a:noFill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659876" y="846451"/>
            <a:ext cx="772055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spcBef>
                <a:spcPts val="0"/>
              </a:spcBef>
            </a:pPr>
            <a:r>
              <a:rPr lang="en-US" sz="3600" i="1" dirty="0" smtClean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Tracense Electronic Nose</a:t>
            </a:r>
            <a:r>
              <a:rPr lang="en-US" sz="3600" i="1" dirty="0" smtClean="0"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</a:p>
          <a:p>
            <a:pPr algn="l" rtl="0">
              <a:spcBef>
                <a:spcPts val="0"/>
              </a:spcBef>
            </a:pPr>
            <a:r>
              <a:rPr lang="en-US" sz="3600" dirty="0" smtClean="0">
                <a:solidFill>
                  <a:srgbClr val="002060"/>
                </a:solidFill>
                <a:latin typeface="Eras Demi ITC" pitchFamily="34" charset="0"/>
                <a:cs typeface="Andalus" pitchFamily="18" charset="-78"/>
              </a:rPr>
              <a:t> </a:t>
            </a:r>
          </a:p>
          <a:p>
            <a:pPr algn="ctr" rtl="0">
              <a:spcBef>
                <a:spcPts val="0"/>
              </a:spcBef>
            </a:pPr>
            <a:endParaRPr lang="en-US" sz="3600" dirty="0" smtClean="0">
              <a:solidFill>
                <a:srgbClr val="002060"/>
              </a:solidFill>
              <a:latin typeface="Eras Demi ITC" pitchFamily="34" charset="0"/>
              <a:cs typeface="Andalus" pitchFamily="18" charset="-78"/>
            </a:endParaRPr>
          </a:p>
          <a:p>
            <a:pPr algn="ctr" rtl="0">
              <a:spcBef>
                <a:spcPts val="0"/>
              </a:spcBef>
            </a:pPr>
            <a:r>
              <a:rPr lang="en-US" sz="3200" i="1" dirty="0" smtClean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Tracense provides the world’s leading  chemical detection solutions based on proprietary nano-technology for homeland security &amp; law enforcement broad needs.</a:t>
            </a:r>
          </a:p>
          <a:p>
            <a:pPr algn="ctr" rtl="0">
              <a:spcBef>
                <a:spcPts val="0"/>
              </a:spcBef>
            </a:pPr>
            <a:endParaRPr lang="en-US" sz="3600" dirty="0" smtClean="0">
              <a:solidFill>
                <a:srgbClr val="002060"/>
              </a:solidFill>
              <a:latin typeface="Eras Demi ITC" pitchFamily="34" charset="0"/>
              <a:cs typeface="Andalus" pitchFamily="18" charset="-78"/>
            </a:endParaRPr>
          </a:p>
        </p:txBody>
      </p:sp>
      <p:sp>
        <p:nvSpPr>
          <p:cNvPr id="6" name="Footer Placeholder 1"/>
          <p:cNvSpPr txBox="1">
            <a:spLocks/>
          </p:cNvSpPr>
          <p:nvPr/>
        </p:nvSpPr>
        <p:spPr>
          <a:xfrm>
            <a:off x="2790825" y="6576969"/>
            <a:ext cx="3352800" cy="28103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Tracense Systems Ltd.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41540" y="129395"/>
            <a:ext cx="6547447" cy="470260"/>
            <a:chOff x="232914" y="267418"/>
            <a:chExt cx="6547447" cy="470260"/>
          </a:xfrm>
        </p:grpSpPr>
        <p:sp>
          <p:nvSpPr>
            <p:cNvPr id="9" name="Round Diagonal Corner Rectangle 8"/>
            <p:cNvSpPr/>
            <p:nvPr/>
          </p:nvSpPr>
          <p:spPr>
            <a:xfrm>
              <a:off x="232914" y="267419"/>
              <a:ext cx="983412" cy="453006"/>
            </a:xfrm>
            <a:prstGeom prst="round2DiagRect">
              <a:avLst>
                <a:gd name="adj1" fmla="val 37037"/>
                <a:gd name="adj2" fmla="val 0"/>
              </a:avLst>
            </a:prstGeom>
            <a:solidFill>
              <a:srgbClr val="00ADEA"/>
            </a:solidFill>
            <a:ln w="12700">
              <a:noFill/>
            </a:ln>
            <a:scene3d>
              <a:camera prst="orthographicFront"/>
              <a:lightRig rig="threePt" dir="t">
                <a:rot lat="0" lon="0" rev="2400000"/>
              </a:lightRig>
            </a:scene3d>
            <a:sp3d contourW="6350" prstMaterial="dkEdge">
              <a:bevelT w="152400" h="38100" prst="coolSlant"/>
              <a:bevelB w="0" h="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2000" spc="50" dirty="0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Intro</a:t>
              </a:r>
              <a:endParaRPr lang="en-US" sz="2000" spc="5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12" name="Round Diagonal Corner Rectangle 11"/>
            <p:cNvSpPr/>
            <p:nvPr/>
          </p:nvSpPr>
          <p:spPr>
            <a:xfrm>
              <a:off x="1247955" y="267418"/>
              <a:ext cx="1055298" cy="453006"/>
            </a:xfrm>
            <a:prstGeom prst="round2DiagRect">
              <a:avLst>
                <a:gd name="adj1" fmla="val 37037"/>
                <a:gd name="adj2" fmla="val 0"/>
              </a:avLst>
            </a:prstGeom>
            <a:solidFill>
              <a:schemeClr val="bg2"/>
            </a:solidFill>
            <a:ln w="12700">
              <a:noFill/>
            </a:ln>
            <a:scene3d>
              <a:camera prst="orthographicFront"/>
              <a:lightRig rig="threePt" dir="t">
                <a:rot lat="0" lon="0" rev="2400000"/>
              </a:lightRig>
            </a:scene3d>
            <a:sp3d contourW="6350" prstMaterial="dkEdge">
              <a:bevelT w="152400" h="38100" prst="coolSlant"/>
              <a:bevelB w="0" h="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2000" dirty="0" smtClean="0">
                  <a:solidFill>
                    <a:schemeClr val="bg1">
                      <a:lumMod val="50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Need</a:t>
              </a:r>
              <a:endParaRPr lang="en-US" sz="2000" dirty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3" name="Round Diagonal Corner Rectangle 12"/>
            <p:cNvSpPr/>
            <p:nvPr/>
          </p:nvSpPr>
          <p:spPr>
            <a:xfrm>
              <a:off x="2332008" y="276045"/>
              <a:ext cx="1066799" cy="453006"/>
            </a:xfrm>
            <a:prstGeom prst="round2DiagRect">
              <a:avLst>
                <a:gd name="adj1" fmla="val 37037"/>
                <a:gd name="adj2" fmla="val 0"/>
              </a:avLst>
            </a:prstGeom>
            <a:solidFill>
              <a:schemeClr val="bg2"/>
            </a:solidFill>
            <a:ln w="12700">
              <a:noFill/>
            </a:ln>
            <a:scene3d>
              <a:camera prst="orthographicFront"/>
              <a:lightRig rig="threePt" dir="t">
                <a:rot lat="0" lon="0" rev="2400000"/>
              </a:lightRig>
            </a:scene3d>
            <a:sp3d contourW="6350" prstMaterial="dkEdge">
              <a:bevelT w="152400" h="38100" prst="coolSlant"/>
              <a:bevelB w="0" h="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2000" dirty="0" smtClean="0">
                  <a:solidFill>
                    <a:schemeClr val="bg1">
                      <a:lumMod val="50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Market</a:t>
              </a:r>
              <a:endParaRPr lang="en-US" sz="2000" dirty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4" name="Round Diagonal Corner Rectangle 13"/>
            <p:cNvSpPr/>
            <p:nvPr/>
          </p:nvSpPr>
          <p:spPr>
            <a:xfrm>
              <a:off x="3424687" y="276045"/>
              <a:ext cx="1069676" cy="453006"/>
            </a:xfrm>
            <a:prstGeom prst="round2DiagRect">
              <a:avLst>
                <a:gd name="adj1" fmla="val 37037"/>
                <a:gd name="adj2" fmla="val 0"/>
              </a:avLst>
            </a:prstGeom>
            <a:solidFill>
              <a:schemeClr val="bg2"/>
            </a:solidFill>
            <a:ln w="12700">
              <a:noFill/>
            </a:ln>
            <a:scene3d>
              <a:camera prst="orthographicFront"/>
              <a:lightRig rig="threePt" dir="t">
                <a:rot lat="0" lon="0" rev="2400000"/>
              </a:lightRig>
            </a:scene3d>
            <a:sp3d contourW="6350" prstMaterial="dkEdge">
              <a:bevelT w="152400" h="38100" prst="coolSlant"/>
              <a:bevelB w="0" h="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2000" spc="-150" dirty="0" smtClean="0">
                  <a:solidFill>
                    <a:schemeClr val="bg1">
                      <a:lumMod val="50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Solution</a:t>
              </a:r>
              <a:endParaRPr lang="en-US" sz="2000" spc="-150" dirty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5" name="Round Diagonal Corner Rectangle 14"/>
            <p:cNvSpPr/>
            <p:nvPr/>
          </p:nvSpPr>
          <p:spPr>
            <a:xfrm>
              <a:off x="4543243" y="284672"/>
              <a:ext cx="1150191" cy="453006"/>
            </a:xfrm>
            <a:prstGeom prst="round2DiagRect">
              <a:avLst>
                <a:gd name="adj1" fmla="val 37037"/>
                <a:gd name="adj2" fmla="val 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noFill/>
            </a:ln>
            <a:scene3d>
              <a:camera prst="orthographicFront"/>
              <a:lightRig rig="threePt" dir="t">
                <a:rot lat="0" lon="0" rev="2400000"/>
              </a:lightRig>
            </a:scene3d>
            <a:sp3d contourW="6350" prstMaterial="dkEdge">
              <a:bevelT w="152400" h="38100" prst="coolSlant"/>
              <a:bevelB w="0" h="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2000" spc="-150" dirty="0" smtClean="0">
                  <a:solidFill>
                    <a:schemeClr val="bg1">
                      <a:lumMod val="50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Financial</a:t>
              </a:r>
              <a:endParaRPr lang="en-US" sz="2000" spc="-150" dirty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6" name="Round Diagonal Corner Rectangle 15"/>
            <p:cNvSpPr/>
            <p:nvPr/>
          </p:nvSpPr>
          <p:spPr>
            <a:xfrm>
              <a:off x="5722186" y="284671"/>
              <a:ext cx="1058175" cy="453006"/>
            </a:xfrm>
            <a:prstGeom prst="round2DiagRect">
              <a:avLst>
                <a:gd name="adj1" fmla="val 37037"/>
                <a:gd name="adj2" fmla="val 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noFill/>
            </a:ln>
            <a:scene3d>
              <a:camera prst="orthographicFront"/>
              <a:lightRig rig="threePt" dir="t">
                <a:rot lat="0" lon="0" rev="2400000"/>
              </a:lightRig>
            </a:scene3d>
            <a:sp3d contourW="6350" prstMaterial="dkEdge">
              <a:bevelT w="152400" h="38100" prst="coolSlant"/>
              <a:bevelB w="0" h="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2000" spc="-150" dirty="0" smtClean="0">
                  <a:solidFill>
                    <a:schemeClr val="bg1">
                      <a:lumMod val="50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Team</a:t>
              </a:r>
              <a:endParaRPr lang="en-US" sz="2000" spc="-150" dirty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17247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6946" y="1734726"/>
            <a:ext cx="3348205" cy="2374454"/>
          </a:xfrm>
          <a:prstGeom prst="rect">
            <a:avLst/>
          </a:prstGeom>
        </p:spPr>
      </p:pic>
      <p:sp>
        <p:nvSpPr>
          <p:cNvPr id="9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6812B3E2-C891-431B-B66E-9FD8C084B78E}" type="slidenum">
              <a:rPr lang="he-IL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9" t="8562" r="10417" b="13491"/>
          <a:stretch/>
        </p:blipFill>
        <p:spPr>
          <a:xfrm rot="21285520">
            <a:off x="-220486" y="1516249"/>
            <a:ext cx="7005464" cy="5185863"/>
          </a:xfrm>
          <a:prstGeom prst="rect">
            <a:avLst/>
          </a:prstGeom>
        </p:spPr>
      </p:pic>
      <p:sp>
        <p:nvSpPr>
          <p:cNvPr id="12" name="Footer Placeholder 1"/>
          <p:cNvSpPr txBox="1">
            <a:spLocks/>
          </p:cNvSpPr>
          <p:nvPr/>
        </p:nvSpPr>
        <p:spPr>
          <a:xfrm>
            <a:off x="2790825" y="6576969"/>
            <a:ext cx="3352800" cy="28103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Tracense Systems Ltd.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13" name="Group 10"/>
          <p:cNvGrpSpPr/>
          <p:nvPr/>
        </p:nvGrpSpPr>
        <p:grpSpPr>
          <a:xfrm>
            <a:off x="241540" y="129395"/>
            <a:ext cx="6547447" cy="470260"/>
            <a:chOff x="232914" y="267418"/>
            <a:chExt cx="6547447" cy="470260"/>
          </a:xfrm>
        </p:grpSpPr>
        <p:sp>
          <p:nvSpPr>
            <p:cNvPr id="14" name="Round Diagonal Corner Rectangle 13"/>
            <p:cNvSpPr/>
            <p:nvPr/>
          </p:nvSpPr>
          <p:spPr>
            <a:xfrm>
              <a:off x="232914" y="267419"/>
              <a:ext cx="983412" cy="453006"/>
            </a:xfrm>
            <a:prstGeom prst="round2DiagRect">
              <a:avLst>
                <a:gd name="adj1" fmla="val 37037"/>
                <a:gd name="adj2" fmla="val 0"/>
              </a:avLst>
            </a:prstGeom>
            <a:solidFill>
              <a:schemeClr val="bg2"/>
            </a:solidFill>
            <a:ln w="12700">
              <a:noFill/>
            </a:ln>
            <a:scene3d>
              <a:camera prst="orthographicFront"/>
              <a:lightRig rig="threePt" dir="t">
                <a:rot lat="0" lon="0" rev="2400000"/>
              </a:lightRig>
            </a:scene3d>
            <a:sp3d contourW="6350" prstMaterial="dkEdge">
              <a:bevelT w="152400" h="38100" prst="coolSlant"/>
              <a:bevelB w="0" h="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2000" spc="50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Intro</a:t>
              </a:r>
              <a:endParaRPr lang="en-US" sz="2000" spc="5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15" name="Round Diagonal Corner Rectangle 14"/>
            <p:cNvSpPr/>
            <p:nvPr/>
          </p:nvSpPr>
          <p:spPr>
            <a:xfrm>
              <a:off x="1247955" y="267418"/>
              <a:ext cx="1055298" cy="453006"/>
            </a:xfrm>
            <a:prstGeom prst="round2DiagRect">
              <a:avLst>
                <a:gd name="adj1" fmla="val 37037"/>
                <a:gd name="adj2" fmla="val 0"/>
              </a:avLst>
            </a:prstGeom>
            <a:solidFill>
              <a:schemeClr val="bg2"/>
            </a:solidFill>
            <a:ln w="12700">
              <a:noFill/>
            </a:ln>
            <a:scene3d>
              <a:camera prst="orthographicFront"/>
              <a:lightRig rig="threePt" dir="t">
                <a:rot lat="0" lon="0" rev="2400000"/>
              </a:lightRig>
            </a:scene3d>
            <a:sp3d contourW="6350" prstMaterial="dkEdge">
              <a:bevelT w="152400" h="38100" prst="coolSlant"/>
              <a:bevelB w="0" h="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2000" dirty="0" smtClean="0">
                  <a:solidFill>
                    <a:schemeClr val="bg1">
                      <a:lumMod val="50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Need</a:t>
              </a:r>
              <a:endParaRPr lang="en-US" sz="2000" dirty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6" name="Round Diagonal Corner Rectangle 15"/>
            <p:cNvSpPr/>
            <p:nvPr/>
          </p:nvSpPr>
          <p:spPr>
            <a:xfrm>
              <a:off x="2332008" y="276045"/>
              <a:ext cx="1066799" cy="453006"/>
            </a:xfrm>
            <a:prstGeom prst="round2DiagRect">
              <a:avLst>
                <a:gd name="adj1" fmla="val 37037"/>
                <a:gd name="adj2" fmla="val 0"/>
              </a:avLst>
            </a:prstGeom>
            <a:solidFill>
              <a:schemeClr val="bg2"/>
            </a:solidFill>
            <a:ln w="12700">
              <a:noFill/>
            </a:ln>
            <a:scene3d>
              <a:camera prst="orthographicFront"/>
              <a:lightRig rig="threePt" dir="t">
                <a:rot lat="0" lon="0" rev="2400000"/>
              </a:lightRig>
            </a:scene3d>
            <a:sp3d contourW="6350" prstMaterial="dkEdge">
              <a:bevelT w="152400" h="38100" prst="coolSlant"/>
              <a:bevelB w="0" h="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2000" dirty="0" smtClean="0">
                  <a:solidFill>
                    <a:schemeClr val="bg1">
                      <a:lumMod val="50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Market</a:t>
              </a:r>
              <a:endParaRPr lang="en-US" sz="2000" dirty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7" name="Round Diagonal Corner Rectangle 16"/>
            <p:cNvSpPr/>
            <p:nvPr/>
          </p:nvSpPr>
          <p:spPr>
            <a:xfrm>
              <a:off x="3424687" y="276045"/>
              <a:ext cx="1069676" cy="453006"/>
            </a:xfrm>
            <a:prstGeom prst="round2DiagRect">
              <a:avLst>
                <a:gd name="adj1" fmla="val 37037"/>
                <a:gd name="adj2" fmla="val 0"/>
              </a:avLst>
            </a:prstGeom>
            <a:solidFill>
              <a:srgbClr val="00ADEA"/>
            </a:solidFill>
            <a:ln w="12700">
              <a:noFill/>
            </a:ln>
            <a:scene3d>
              <a:camera prst="orthographicFront"/>
              <a:lightRig rig="threePt" dir="t">
                <a:rot lat="0" lon="0" rev="2400000"/>
              </a:lightRig>
            </a:scene3d>
            <a:sp3d contourW="6350" prstMaterial="dkEdge">
              <a:bevelT w="152400" h="38100" prst="coolSlant"/>
              <a:bevelB w="0" h="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2000" spc="-150" dirty="0" smtClean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Solution</a:t>
              </a:r>
              <a:endParaRPr lang="en-US" sz="2000" spc="-15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8" name="Round Diagonal Corner Rectangle 17"/>
            <p:cNvSpPr/>
            <p:nvPr/>
          </p:nvSpPr>
          <p:spPr>
            <a:xfrm>
              <a:off x="4543243" y="284672"/>
              <a:ext cx="1150191" cy="453006"/>
            </a:xfrm>
            <a:prstGeom prst="round2DiagRect">
              <a:avLst>
                <a:gd name="adj1" fmla="val 37037"/>
                <a:gd name="adj2" fmla="val 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noFill/>
            </a:ln>
            <a:scene3d>
              <a:camera prst="orthographicFront"/>
              <a:lightRig rig="threePt" dir="t">
                <a:rot lat="0" lon="0" rev="2400000"/>
              </a:lightRig>
            </a:scene3d>
            <a:sp3d contourW="6350" prstMaterial="dkEdge">
              <a:bevelT w="152400" h="38100" prst="coolSlant"/>
              <a:bevelB w="0" h="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2000" spc="-150" dirty="0" smtClean="0">
                  <a:solidFill>
                    <a:schemeClr val="bg1">
                      <a:lumMod val="50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Financial</a:t>
              </a:r>
              <a:endParaRPr lang="en-US" sz="2000" spc="-150" dirty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9" name="Round Diagonal Corner Rectangle 18"/>
            <p:cNvSpPr/>
            <p:nvPr/>
          </p:nvSpPr>
          <p:spPr>
            <a:xfrm>
              <a:off x="5722186" y="284671"/>
              <a:ext cx="1058175" cy="453006"/>
            </a:xfrm>
            <a:prstGeom prst="round2DiagRect">
              <a:avLst>
                <a:gd name="adj1" fmla="val 37037"/>
                <a:gd name="adj2" fmla="val 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noFill/>
            </a:ln>
            <a:scene3d>
              <a:camera prst="orthographicFront"/>
              <a:lightRig rig="threePt" dir="t">
                <a:rot lat="0" lon="0" rev="2400000"/>
              </a:lightRig>
            </a:scene3d>
            <a:sp3d contourW="6350" prstMaterial="dkEdge">
              <a:bevelT w="152400" h="38100" prst="coolSlant"/>
              <a:bevelB w="0" h="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2000" spc="-150" dirty="0" smtClean="0">
                  <a:solidFill>
                    <a:schemeClr val="bg1">
                      <a:lumMod val="50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Team</a:t>
              </a:r>
              <a:endParaRPr lang="en-US" sz="2000" spc="-150" dirty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20" name="Title 2"/>
          <p:cNvSpPr txBox="1">
            <a:spLocks/>
          </p:cNvSpPr>
          <p:nvPr/>
        </p:nvSpPr>
        <p:spPr>
          <a:xfrm>
            <a:off x="324304" y="812583"/>
            <a:ext cx="6218018" cy="59522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3600" i="1" dirty="0" smtClean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TESS Explosives Detector</a:t>
            </a:r>
            <a:endParaRPr lang="en-US" sz="3600" i="1" dirty="0">
              <a:solidFill>
                <a:srgbClr val="00206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21" name="Picture 20" descr="multiplex chip 4.jpg"/>
          <p:cNvPicPr>
            <a:picLocks noChangeAspect="1"/>
          </p:cNvPicPr>
          <p:nvPr/>
        </p:nvPicPr>
        <p:blipFill>
          <a:blip r:embed="rId4" cstate="print"/>
          <a:srcRect l="26212" t="31068" r="26212" b="31068"/>
          <a:stretch>
            <a:fillRect/>
          </a:stretch>
        </p:blipFill>
        <p:spPr>
          <a:xfrm rot="2236814">
            <a:off x="3290523" y="1931815"/>
            <a:ext cx="1729005" cy="928776"/>
          </a:xfrm>
          <a:prstGeom prst="rect">
            <a:avLst/>
          </a:prstGeom>
        </p:spPr>
      </p:pic>
      <p:sp>
        <p:nvSpPr>
          <p:cNvPr id="22" name="Curved Down Arrow 21"/>
          <p:cNvSpPr/>
          <p:nvPr/>
        </p:nvSpPr>
        <p:spPr>
          <a:xfrm rot="10800000">
            <a:off x="6004600" y="7739242"/>
            <a:ext cx="2920039" cy="969743"/>
          </a:xfrm>
          <a:prstGeom prst="curvedDownArrow">
            <a:avLst>
              <a:gd name="adj1" fmla="val 25000"/>
              <a:gd name="adj2" fmla="val 50000"/>
              <a:gd name="adj3" fmla="val 28143"/>
            </a:avLst>
          </a:prstGeom>
          <a:solidFill>
            <a:srgbClr val="00FF00"/>
          </a:solidFill>
          <a:ln w="317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Curved Up Arrow 1"/>
          <p:cNvSpPr/>
          <p:nvPr/>
        </p:nvSpPr>
        <p:spPr>
          <a:xfrm rot="8907232">
            <a:off x="2047410" y="2552742"/>
            <a:ext cx="1828040" cy="557449"/>
          </a:xfrm>
          <a:prstGeom prst="curvedUp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359167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Title 1"/>
          <p:cNvSpPr txBox="1">
            <a:spLocks/>
          </p:cNvSpPr>
          <p:nvPr/>
        </p:nvSpPr>
        <p:spPr bwMode="auto">
          <a:xfrm>
            <a:off x="1016000" y="730250"/>
            <a:ext cx="6235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r>
              <a:rPr lang="en-US" sz="4000" i="1" dirty="0" smtClean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TESS Detector </a:t>
            </a:r>
            <a:r>
              <a:rPr lang="en-US" sz="4000" i="1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Chip</a:t>
            </a:r>
          </a:p>
        </p:txBody>
      </p:sp>
      <p:sp>
        <p:nvSpPr>
          <p:cNvPr id="402435" name="Footer Placeholder 1"/>
          <p:cNvSpPr txBox="1">
            <a:spLocks/>
          </p:cNvSpPr>
          <p:nvPr/>
        </p:nvSpPr>
        <p:spPr bwMode="auto">
          <a:xfrm>
            <a:off x="2790825" y="6577013"/>
            <a:ext cx="335280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rtl="0"/>
            <a:r>
              <a:rPr lang="en-US" sz="1100">
                <a:solidFill>
                  <a:srgbClr val="002060"/>
                </a:solidFill>
              </a:rPr>
              <a:t>Tracense Systems Ltd.</a:t>
            </a:r>
          </a:p>
        </p:txBody>
      </p:sp>
      <p:pic>
        <p:nvPicPr>
          <p:cNvPr id="368644" name="Picture 5" descr="multiplex chip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7614" y="228433"/>
            <a:ext cx="5565715" cy="53479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Relaxed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02437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67663" y="6492875"/>
            <a:ext cx="94773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389EE236-A1D7-450B-B899-D46CCEFE0820}" type="slidenum">
              <a:rPr lang="he-IL" smtClean="0"/>
              <a:pPr/>
              <a:t>4</a:t>
            </a:fld>
            <a:endParaRPr lang="en-US" smtClean="0"/>
          </a:p>
        </p:txBody>
      </p:sp>
      <p:sp>
        <p:nvSpPr>
          <p:cNvPr id="15" name="Rounded Rectangle 14"/>
          <p:cNvSpPr/>
          <p:nvPr/>
        </p:nvSpPr>
        <p:spPr>
          <a:xfrm>
            <a:off x="1224952" y="5213024"/>
            <a:ext cx="6910380" cy="1363990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n-US" sz="2800" dirty="0" smtClean="0">
                <a:solidFill>
                  <a:srgbClr val="002060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Multiple simultaneous reactions between target and sensors on a silicon chip.</a:t>
            </a:r>
          </a:p>
          <a:p>
            <a:pPr algn="ctr" rtl="0">
              <a:defRPr/>
            </a:pPr>
            <a:r>
              <a:rPr lang="en-US" sz="3200" i="1" dirty="0" smtClean="0">
                <a:solidFill>
                  <a:srgbClr val="002060"/>
                </a:solidFill>
                <a:latin typeface="Segoe UI Semibold" panose="020B0702040204020203" pitchFamily="34" charset="0"/>
                <a:ea typeface="Arial Unicode MS" pitchFamily="34" charset="-128"/>
                <a:cs typeface="Segoe UI Semibold" panose="020B0702040204020203" pitchFamily="34" charset="0"/>
              </a:rPr>
              <a:t>A </a:t>
            </a:r>
            <a:r>
              <a:rPr lang="en-US" sz="3200" i="1" dirty="0">
                <a:solidFill>
                  <a:srgbClr val="002060"/>
                </a:solidFill>
                <a:latin typeface="Segoe UI Semibold" panose="020B0702040204020203" pitchFamily="34" charset="0"/>
                <a:ea typeface="Arial Unicode MS" pitchFamily="34" charset="-128"/>
                <a:cs typeface="Segoe UI Semibold" panose="020B0702040204020203" pitchFamily="34" charset="0"/>
              </a:rPr>
              <a:t>laboratory on a chip!</a:t>
            </a:r>
          </a:p>
        </p:txBody>
      </p:sp>
      <p:grpSp>
        <p:nvGrpSpPr>
          <p:cNvPr id="2" name="Group 76"/>
          <p:cNvGrpSpPr/>
          <p:nvPr/>
        </p:nvGrpSpPr>
        <p:grpSpPr>
          <a:xfrm>
            <a:off x="241540" y="129395"/>
            <a:ext cx="6547447" cy="470260"/>
            <a:chOff x="232914" y="267418"/>
            <a:chExt cx="6547447" cy="470260"/>
          </a:xfrm>
        </p:grpSpPr>
        <p:sp>
          <p:nvSpPr>
            <p:cNvPr id="9" name="Round Diagonal Corner Rectangle 8"/>
            <p:cNvSpPr/>
            <p:nvPr/>
          </p:nvSpPr>
          <p:spPr>
            <a:xfrm>
              <a:off x="232914" y="267419"/>
              <a:ext cx="983412" cy="453006"/>
            </a:xfrm>
            <a:prstGeom prst="round2DiagRect">
              <a:avLst>
                <a:gd name="adj1" fmla="val 37037"/>
                <a:gd name="adj2" fmla="val 0"/>
              </a:avLst>
            </a:prstGeom>
            <a:solidFill>
              <a:schemeClr val="bg2"/>
            </a:solidFill>
            <a:ln w="12700">
              <a:noFill/>
            </a:ln>
            <a:scene3d>
              <a:camera prst="orthographicFront"/>
              <a:lightRig rig="threePt" dir="t">
                <a:rot lat="0" lon="0" rev="2400000"/>
              </a:lightRig>
            </a:scene3d>
            <a:sp3d contourW="6350" prstMaterial="dkEdge">
              <a:bevelT w="152400" h="38100" prst="coolSlant"/>
              <a:bevelB w="0" h="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2000" spc="50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Intro</a:t>
              </a:r>
              <a:endParaRPr lang="en-US" sz="2000" spc="5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10" name="Round Diagonal Corner Rectangle 9"/>
            <p:cNvSpPr/>
            <p:nvPr/>
          </p:nvSpPr>
          <p:spPr>
            <a:xfrm>
              <a:off x="1247955" y="267418"/>
              <a:ext cx="1055298" cy="453006"/>
            </a:xfrm>
            <a:prstGeom prst="round2DiagRect">
              <a:avLst>
                <a:gd name="adj1" fmla="val 37037"/>
                <a:gd name="adj2" fmla="val 0"/>
              </a:avLst>
            </a:prstGeom>
            <a:solidFill>
              <a:schemeClr val="bg2"/>
            </a:solidFill>
            <a:ln w="12700">
              <a:noFill/>
            </a:ln>
            <a:scene3d>
              <a:camera prst="orthographicFront"/>
              <a:lightRig rig="threePt" dir="t">
                <a:rot lat="0" lon="0" rev="2400000"/>
              </a:lightRig>
            </a:scene3d>
            <a:sp3d contourW="6350" prstMaterial="dkEdge">
              <a:bevelT w="152400" h="38100" prst="coolSlant"/>
              <a:bevelB w="0" h="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2000" dirty="0" smtClean="0">
                  <a:solidFill>
                    <a:schemeClr val="bg1">
                      <a:lumMod val="50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Need</a:t>
              </a:r>
              <a:endParaRPr lang="en-US" sz="2000" dirty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" name="Round Diagonal Corner Rectangle 10"/>
            <p:cNvSpPr/>
            <p:nvPr/>
          </p:nvSpPr>
          <p:spPr>
            <a:xfrm>
              <a:off x="2332008" y="276045"/>
              <a:ext cx="1066799" cy="453006"/>
            </a:xfrm>
            <a:prstGeom prst="round2DiagRect">
              <a:avLst>
                <a:gd name="adj1" fmla="val 37037"/>
                <a:gd name="adj2" fmla="val 0"/>
              </a:avLst>
            </a:prstGeom>
            <a:solidFill>
              <a:schemeClr val="bg2"/>
            </a:solidFill>
            <a:ln w="12700">
              <a:noFill/>
            </a:ln>
            <a:scene3d>
              <a:camera prst="orthographicFront"/>
              <a:lightRig rig="threePt" dir="t">
                <a:rot lat="0" lon="0" rev="2400000"/>
              </a:lightRig>
            </a:scene3d>
            <a:sp3d contourW="6350" prstMaterial="dkEdge">
              <a:bevelT w="152400" h="38100" prst="coolSlant"/>
              <a:bevelB w="0" h="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2000" dirty="0" smtClean="0">
                  <a:solidFill>
                    <a:schemeClr val="bg1">
                      <a:lumMod val="50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Market</a:t>
              </a:r>
              <a:endParaRPr lang="en-US" sz="2000" dirty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2" name="Round Diagonal Corner Rectangle 11"/>
            <p:cNvSpPr/>
            <p:nvPr/>
          </p:nvSpPr>
          <p:spPr>
            <a:xfrm>
              <a:off x="3424687" y="276045"/>
              <a:ext cx="1069676" cy="453006"/>
            </a:xfrm>
            <a:prstGeom prst="round2DiagRect">
              <a:avLst>
                <a:gd name="adj1" fmla="val 37037"/>
                <a:gd name="adj2" fmla="val 0"/>
              </a:avLst>
            </a:prstGeom>
            <a:solidFill>
              <a:srgbClr val="00ADEA"/>
            </a:solidFill>
            <a:ln w="12700">
              <a:noFill/>
            </a:ln>
            <a:scene3d>
              <a:camera prst="orthographicFront"/>
              <a:lightRig rig="threePt" dir="t">
                <a:rot lat="0" lon="0" rev="2400000"/>
              </a:lightRig>
            </a:scene3d>
            <a:sp3d contourW="6350" prstMaterial="dkEdge">
              <a:bevelT w="152400" h="38100" prst="coolSlant"/>
              <a:bevelB w="0" h="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2000" spc="-150" dirty="0" smtClean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Solution</a:t>
              </a:r>
              <a:endParaRPr lang="en-US" sz="2000" spc="-15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3" name="Round Diagonal Corner Rectangle 12"/>
            <p:cNvSpPr/>
            <p:nvPr/>
          </p:nvSpPr>
          <p:spPr>
            <a:xfrm>
              <a:off x="4543243" y="284672"/>
              <a:ext cx="1150191" cy="453006"/>
            </a:xfrm>
            <a:prstGeom prst="round2DiagRect">
              <a:avLst>
                <a:gd name="adj1" fmla="val 37037"/>
                <a:gd name="adj2" fmla="val 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noFill/>
            </a:ln>
            <a:scene3d>
              <a:camera prst="orthographicFront"/>
              <a:lightRig rig="threePt" dir="t">
                <a:rot lat="0" lon="0" rev="2400000"/>
              </a:lightRig>
            </a:scene3d>
            <a:sp3d contourW="6350" prstMaterial="dkEdge">
              <a:bevelT w="152400" h="38100" prst="coolSlant"/>
              <a:bevelB w="0" h="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2000" spc="-150" dirty="0" smtClean="0">
                  <a:solidFill>
                    <a:schemeClr val="bg1">
                      <a:lumMod val="50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Financial</a:t>
              </a:r>
              <a:endParaRPr lang="en-US" sz="2000" spc="-150" dirty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4" name="Round Diagonal Corner Rectangle 13"/>
            <p:cNvSpPr/>
            <p:nvPr/>
          </p:nvSpPr>
          <p:spPr>
            <a:xfrm>
              <a:off x="5722186" y="284671"/>
              <a:ext cx="1058175" cy="453006"/>
            </a:xfrm>
            <a:prstGeom prst="round2DiagRect">
              <a:avLst>
                <a:gd name="adj1" fmla="val 37037"/>
                <a:gd name="adj2" fmla="val 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noFill/>
            </a:ln>
            <a:scene3d>
              <a:camera prst="orthographicFront"/>
              <a:lightRig rig="threePt" dir="t">
                <a:rot lat="0" lon="0" rev="2400000"/>
              </a:lightRig>
            </a:scene3d>
            <a:sp3d contourW="6350" prstMaterial="dkEdge">
              <a:bevelT w="152400" h="38100" prst="coolSlant"/>
              <a:bevelB w="0" h="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2000" spc="-150" dirty="0" smtClean="0">
                  <a:solidFill>
                    <a:schemeClr val="bg1">
                      <a:lumMod val="50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Team</a:t>
              </a:r>
              <a:endParaRPr lang="en-US" sz="2000" spc="-150" dirty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04972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9260" y="1671271"/>
            <a:ext cx="88252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9138" indent="-363538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Segoe UI" panose="020B0502040204020203" pitchFamily="34" charset="0"/>
                <a:ea typeface="Arial Unicode MS" pitchFamily="34" charset="-128"/>
                <a:cs typeface="Segoe UI" panose="020B0502040204020203" pitchFamily="34" charset="0"/>
              </a:rPr>
              <a:t>Ultra high sensitivity – PPT to PPQ concentration levels</a:t>
            </a:r>
          </a:p>
          <a:p>
            <a:pPr marL="719138" indent="-363538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Segoe UI" panose="020B0502040204020203" pitchFamily="34" charset="0"/>
                <a:ea typeface="Arial Unicode MS" pitchFamily="34" charset="-128"/>
                <a:cs typeface="Segoe UI" panose="020B0502040204020203" pitchFamily="34" charset="0"/>
              </a:rPr>
              <a:t>Exceptional specificity</a:t>
            </a:r>
          </a:p>
          <a:p>
            <a:pPr marL="719138" indent="-363538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Segoe UI" panose="020B0502040204020203" pitchFamily="34" charset="0"/>
                <a:ea typeface="Arial Unicode MS" pitchFamily="34" charset="-128"/>
                <a:cs typeface="Segoe UI" panose="020B0502040204020203" pitchFamily="34" charset="0"/>
              </a:rPr>
              <a:t>Allows adding </a:t>
            </a:r>
            <a:r>
              <a:rPr lang="en-US" sz="2400" dirty="0">
                <a:solidFill>
                  <a:srgbClr val="002060"/>
                </a:solidFill>
                <a:latin typeface="Segoe UI" panose="020B0502040204020203" pitchFamily="34" charset="0"/>
                <a:ea typeface="Arial Unicode MS" pitchFamily="34" charset="-128"/>
                <a:cs typeface="Segoe UI" panose="020B0502040204020203" pitchFamily="34" charset="0"/>
              </a:rPr>
              <a:t>new </a:t>
            </a:r>
            <a:r>
              <a:rPr lang="en-US" sz="2400" dirty="0" smtClean="0">
                <a:solidFill>
                  <a:srgbClr val="002060"/>
                </a:solidFill>
                <a:latin typeface="Segoe UI" panose="020B0502040204020203" pitchFamily="34" charset="0"/>
                <a:ea typeface="Arial Unicode MS" pitchFamily="34" charset="-128"/>
                <a:cs typeface="Segoe UI" panose="020B0502040204020203" pitchFamily="34" charset="0"/>
              </a:rPr>
              <a:t>target materials by SW upgrade.</a:t>
            </a:r>
          </a:p>
          <a:p>
            <a:pPr marL="719138" indent="-363538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Segoe UI" panose="020B0502040204020203" pitchFamily="34" charset="0"/>
                <a:ea typeface="Arial Unicode MS" pitchFamily="34" charset="-128"/>
                <a:cs typeface="Segoe UI" panose="020B0502040204020203" pitchFamily="34" charset="0"/>
              </a:rPr>
              <a:t>Applications: explosives, </a:t>
            </a:r>
            <a:r>
              <a:rPr lang="en-US" sz="2400" dirty="0" err="1" smtClean="0">
                <a:solidFill>
                  <a:srgbClr val="002060"/>
                </a:solidFill>
                <a:latin typeface="Segoe UI" panose="020B0502040204020203" pitchFamily="34" charset="0"/>
                <a:ea typeface="Arial Unicode MS" pitchFamily="34" charset="-128"/>
                <a:cs typeface="Segoe UI" panose="020B0502040204020203" pitchFamily="34" charset="0"/>
              </a:rPr>
              <a:t>Chem</a:t>
            </a:r>
            <a:r>
              <a:rPr lang="en-US" sz="2400" dirty="0" smtClean="0">
                <a:solidFill>
                  <a:srgbClr val="002060"/>
                </a:solidFill>
                <a:latin typeface="Segoe UI" panose="020B0502040204020203" pitchFamily="34" charset="0"/>
                <a:ea typeface="Arial Unicode MS" pitchFamily="34" charset="-128"/>
                <a:cs typeface="Segoe UI" panose="020B0502040204020203" pitchFamily="34" charset="0"/>
              </a:rPr>
              <a:t>/Bio Warfare Agents, narcotics and more</a:t>
            </a:r>
          </a:p>
          <a:p>
            <a:pPr marL="719138" indent="-363538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Segoe UI" panose="020B0502040204020203" pitchFamily="34" charset="0"/>
                <a:ea typeface="Arial Unicode MS" pitchFamily="34" charset="-128"/>
                <a:cs typeface="Segoe UI" panose="020B0502040204020203" pitchFamily="34" charset="0"/>
              </a:rPr>
              <a:t>High </a:t>
            </a:r>
            <a:r>
              <a:rPr lang="en-US" sz="2400" dirty="0" smtClean="0">
                <a:solidFill>
                  <a:srgbClr val="002060"/>
                </a:solidFill>
                <a:latin typeface="Segoe UI" panose="020B0502040204020203" pitchFamily="34" charset="0"/>
                <a:ea typeface="Arial Unicode MS" pitchFamily="34" charset="-128"/>
                <a:cs typeface="Segoe UI" panose="020B0502040204020203" pitchFamily="34" charset="0"/>
                <a:sym typeface="Wingdings" pitchFamily="2" charset="2"/>
              </a:rPr>
              <a:t>throughput</a:t>
            </a:r>
            <a:endParaRPr lang="en-US" sz="2400" dirty="0" smtClean="0">
              <a:solidFill>
                <a:srgbClr val="002060"/>
              </a:solidFill>
              <a:latin typeface="Segoe UI" panose="020B0502040204020203" pitchFamily="34" charset="0"/>
              <a:ea typeface="Arial Unicode MS" pitchFamily="34" charset="-128"/>
              <a:cs typeface="Segoe UI" panose="020B0502040204020203" pitchFamily="34" charset="0"/>
            </a:endParaRPr>
          </a:p>
          <a:p>
            <a:pPr marL="719138" indent="-363538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Segoe UI" panose="020B0502040204020203" pitchFamily="34" charset="0"/>
                <a:ea typeface="Arial Unicode MS" pitchFamily="34" charset="-128"/>
                <a:cs typeface="Segoe UI" panose="020B0502040204020203" pitchFamily="34" charset="0"/>
              </a:rPr>
              <a:t>High reliability, low false positive rate</a:t>
            </a:r>
          </a:p>
          <a:p>
            <a:pPr marL="719138" indent="-363538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Segoe UI" panose="020B0502040204020203" pitchFamily="34" charset="0"/>
                <a:ea typeface="Arial Unicode MS" pitchFamily="34" charset="-128"/>
                <a:cs typeface="Segoe UI" panose="020B0502040204020203" pitchFamily="34" charset="0"/>
              </a:rPr>
              <a:t>Samples collection versatility: vapor, liquid and particles</a:t>
            </a:r>
          </a:p>
          <a:p>
            <a:pPr marL="719138" indent="-363538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Segoe UI" panose="020B0502040204020203" pitchFamily="34" charset="0"/>
                <a:ea typeface="Arial Unicode MS" pitchFamily="34" charset="-128"/>
                <a:cs typeface="Segoe UI" panose="020B0502040204020203" pitchFamily="34" charset="0"/>
              </a:rPr>
              <a:t>Safe:  no radioactive source, no high-V source</a:t>
            </a:r>
          </a:p>
          <a:p>
            <a:pPr marL="719138" indent="-363538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Segoe UI" panose="020B0502040204020203" pitchFamily="34" charset="0"/>
                <a:ea typeface="Arial Unicode MS" pitchFamily="34" charset="-128"/>
                <a:cs typeface="Segoe UI" panose="020B0502040204020203" pitchFamily="34" charset="0"/>
              </a:rPr>
              <a:t>Portable</a:t>
            </a:r>
            <a:r>
              <a:rPr lang="en-US" sz="2400" dirty="0" smtClean="0">
                <a:solidFill>
                  <a:srgbClr val="002060"/>
                </a:solidFill>
                <a:latin typeface="Segoe UI" panose="020B0502040204020203" pitchFamily="34" charset="0"/>
                <a:ea typeface="Arial Unicode MS" pitchFamily="34" charset="-128"/>
                <a:cs typeface="Segoe UI" panose="020B0502040204020203" pitchFamily="34" charset="0"/>
              </a:rPr>
              <a:t>, battery operated</a:t>
            </a:r>
          </a:p>
          <a:p>
            <a:pPr marL="719138" indent="-363538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Segoe UI" panose="020B0502040204020203" pitchFamily="34" charset="0"/>
                <a:ea typeface="Arial Unicode MS" pitchFamily="34" charset="-128"/>
                <a:cs typeface="Segoe UI" panose="020B0502040204020203" pitchFamily="34" charset="0"/>
              </a:rPr>
              <a:t>Easy interconnection &amp; integration with C4ISR systems</a:t>
            </a:r>
          </a:p>
          <a:p>
            <a:pPr marL="719138" indent="-363538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Segoe UI" panose="020B0502040204020203" pitchFamily="34" charset="0"/>
                <a:ea typeface="Arial Unicode MS" pitchFamily="34" charset="-128"/>
                <a:cs typeface="Segoe UI" panose="020B0502040204020203" pitchFamily="34" charset="0"/>
              </a:rPr>
              <a:t>Low cost - system and operation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3399" y="655608"/>
            <a:ext cx="44030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>
              <a:spcBef>
                <a:spcPts val="0"/>
              </a:spcBef>
            </a:pPr>
            <a:r>
              <a:rPr lang="en-US" sz="2800" i="1" dirty="0" smtClean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Tracense Threat Detectors</a:t>
            </a:r>
            <a:endParaRPr lang="en-US" sz="3200" i="1" dirty="0" smtClean="0">
              <a:solidFill>
                <a:srgbClr val="00A1D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l" rtl="0">
              <a:spcBef>
                <a:spcPts val="0"/>
              </a:spcBef>
            </a:pPr>
            <a:r>
              <a:rPr lang="en-US" sz="3200" i="1" dirty="0" smtClean="0">
                <a:solidFill>
                  <a:srgbClr val="002060"/>
                </a:solidFill>
                <a:latin typeface="Segoe UI Semibold" panose="020B0702040204020203" pitchFamily="34" charset="0"/>
                <a:ea typeface="Arial Unicode MS" pitchFamily="34" charset="-128"/>
                <a:cs typeface="Segoe UI Semibold" panose="020B0702040204020203" pitchFamily="34" charset="0"/>
              </a:rPr>
              <a:t>Key Characteristics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620820" y="6588807"/>
            <a:ext cx="523180" cy="258286"/>
          </a:xfrm>
        </p:spPr>
        <p:txBody>
          <a:bodyPr/>
          <a:lstStyle/>
          <a:p>
            <a:pPr>
              <a:defRPr/>
            </a:pPr>
            <a:fld id="{6812B3E2-C891-431B-B66E-9FD8C084B78E}" type="slidenum">
              <a:rPr lang="he-IL" smtClean="0"/>
              <a:pPr>
                <a:defRPr/>
              </a:pPr>
              <a:t>5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241540" y="129395"/>
            <a:ext cx="6547447" cy="470260"/>
            <a:chOff x="232914" y="267418"/>
            <a:chExt cx="6547447" cy="470260"/>
          </a:xfrm>
        </p:grpSpPr>
        <p:sp>
          <p:nvSpPr>
            <p:cNvPr id="21" name="Round Diagonal Corner Rectangle 20"/>
            <p:cNvSpPr/>
            <p:nvPr/>
          </p:nvSpPr>
          <p:spPr>
            <a:xfrm>
              <a:off x="232914" y="267419"/>
              <a:ext cx="983412" cy="453006"/>
            </a:xfrm>
            <a:prstGeom prst="round2DiagRect">
              <a:avLst>
                <a:gd name="adj1" fmla="val 37037"/>
                <a:gd name="adj2" fmla="val 0"/>
              </a:avLst>
            </a:prstGeom>
            <a:solidFill>
              <a:schemeClr val="bg2"/>
            </a:solidFill>
            <a:ln w="12700">
              <a:noFill/>
            </a:ln>
            <a:scene3d>
              <a:camera prst="orthographicFront"/>
              <a:lightRig rig="threePt" dir="t">
                <a:rot lat="0" lon="0" rev="2400000"/>
              </a:lightRig>
            </a:scene3d>
            <a:sp3d contourW="6350" prstMaterial="dkEdge">
              <a:bevelT w="152400" h="38100" prst="coolSlant"/>
              <a:bevelB w="0" h="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2000" spc="50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Intro</a:t>
              </a:r>
              <a:endParaRPr lang="en-US" sz="2000" spc="5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22" name="Round Diagonal Corner Rectangle 21"/>
            <p:cNvSpPr/>
            <p:nvPr/>
          </p:nvSpPr>
          <p:spPr>
            <a:xfrm>
              <a:off x="1247955" y="267418"/>
              <a:ext cx="1055298" cy="453006"/>
            </a:xfrm>
            <a:prstGeom prst="round2DiagRect">
              <a:avLst>
                <a:gd name="adj1" fmla="val 37037"/>
                <a:gd name="adj2" fmla="val 0"/>
              </a:avLst>
            </a:prstGeom>
            <a:solidFill>
              <a:schemeClr val="bg2"/>
            </a:solidFill>
            <a:ln w="12700">
              <a:noFill/>
            </a:ln>
            <a:scene3d>
              <a:camera prst="orthographicFront"/>
              <a:lightRig rig="threePt" dir="t">
                <a:rot lat="0" lon="0" rev="2400000"/>
              </a:lightRig>
            </a:scene3d>
            <a:sp3d contourW="6350" prstMaterial="dkEdge">
              <a:bevelT w="152400" h="38100" prst="coolSlant"/>
              <a:bevelB w="0" h="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2000" dirty="0" smtClean="0">
                  <a:solidFill>
                    <a:schemeClr val="bg1">
                      <a:lumMod val="50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Need</a:t>
              </a:r>
              <a:endParaRPr lang="en-US" sz="2000" dirty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3" name="Round Diagonal Corner Rectangle 22"/>
            <p:cNvSpPr/>
            <p:nvPr/>
          </p:nvSpPr>
          <p:spPr>
            <a:xfrm>
              <a:off x="2332008" y="276045"/>
              <a:ext cx="1066799" cy="453006"/>
            </a:xfrm>
            <a:prstGeom prst="round2DiagRect">
              <a:avLst>
                <a:gd name="adj1" fmla="val 37037"/>
                <a:gd name="adj2" fmla="val 0"/>
              </a:avLst>
            </a:prstGeom>
            <a:solidFill>
              <a:schemeClr val="bg2"/>
            </a:solidFill>
            <a:ln w="12700">
              <a:noFill/>
            </a:ln>
            <a:scene3d>
              <a:camera prst="orthographicFront"/>
              <a:lightRig rig="threePt" dir="t">
                <a:rot lat="0" lon="0" rev="2400000"/>
              </a:lightRig>
            </a:scene3d>
            <a:sp3d contourW="6350" prstMaterial="dkEdge">
              <a:bevelT w="152400" h="38100" prst="coolSlant"/>
              <a:bevelB w="0" h="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2000" dirty="0" smtClean="0">
                  <a:solidFill>
                    <a:schemeClr val="bg1">
                      <a:lumMod val="50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Market</a:t>
              </a:r>
              <a:endParaRPr lang="en-US" sz="2000" dirty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4" name="Round Diagonal Corner Rectangle 23"/>
            <p:cNvSpPr/>
            <p:nvPr/>
          </p:nvSpPr>
          <p:spPr>
            <a:xfrm>
              <a:off x="3424687" y="276045"/>
              <a:ext cx="1069676" cy="453006"/>
            </a:xfrm>
            <a:prstGeom prst="round2DiagRect">
              <a:avLst>
                <a:gd name="adj1" fmla="val 37037"/>
                <a:gd name="adj2" fmla="val 0"/>
              </a:avLst>
            </a:prstGeom>
            <a:solidFill>
              <a:srgbClr val="00ADEA"/>
            </a:solidFill>
            <a:ln w="12700">
              <a:noFill/>
            </a:ln>
            <a:scene3d>
              <a:camera prst="orthographicFront"/>
              <a:lightRig rig="threePt" dir="t">
                <a:rot lat="0" lon="0" rev="2400000"/>
              </a:lightRig>
            </a:scene3d>
            <a:sp3d contourW="6350" prstMaterial="dkEdge">
              <a:bevelT w="152400" h="38100" prst="coolSlant"/>
              <a:bevelB w="0" h="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2000" spc="-150" dirty="0" smtClean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Solution</a:t>
              </a:r>
              <a:endParaRPr lang="en-US" sz="2000" spc="-15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5" name="Round Diagonal Corner Rectangle 24"/>
            <p:cNvSpPr/>
            <p:nvPr/>
          </p:nvSpPr>
          <p:spPr>
            <a:xfrm>
              <a:off x="4543243" y="284672"/>
              <a:ext cx="1150191" cy="453006"/>
            </a:xfrm>
            <a:prstGeom prst="round2DiagRect">
              <a:avLst>
                <a:gd name="adj1" fmla="val 37037"/>
                <a:gd name="adj2" fmla="val 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noFill/>
            </a:ln>
            <a:scene3d>
              <a:camera prst="orthographicFront"/>
              <a:lightRig rig="threePt" dir="t">
                <a:rot lat="0" lon="0" rev="2400000"/>
              </a:lightRig>
            </a:scene3d>
            <a:sp3d contourW="6350" prstMaterial="dkEdge">
              <a:bevelT w="152400" h="38100" prst="coolSlant"/>
              <a:bevelB w="0" h="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2000" spc="-150" dirty="0" smtClean="0">
                  <a:solidFill>
                    <a:schemeClr val="bg1">
                      <a:lumMod val="50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Financial</a:t>
              </a:r>
              <a:endParaRPr lang="en-US" sz="2000" spc="-150" dirty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6" name="Round Diagonal Corner Rectangle 25"/>
            <p:cNvSpPr/>
            <p:nvPr/>
          </p:nvSpPr>
          <p:spPr>
            <a:xfrm>
              <a:off x="5722186" y="284671"/>
              <a:ext cx="1058175" cy="453006"/>
            </a:xfrm>
            <a:prstGeom prst="round2DiagRect">
              <a:avLst>
                <a:gd name="adj1" fmla="val 37037"/>
                <a:gd name="adj2" fmla="val 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noFill/>
            </a:ln>
            <a:scene3d>
              <a:camera prst="orthographicFront"/>
              <a:lightRig rig="threePt" dir="t">
                <a:rot lat="0" lon="0" rev="2400000"/>
              </a:lightRig>
            </a:scene3d>
            <a:sp3d contourW="6350" prstMaterial="dkEdge">
              <a:bevelT w="152400" h="38100" prst="coolSlant"/>
              <a:bevelB w="0" h="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2000" spc="-150" dirty="0" smtClean="0">
                  <a:solidFill>
                    <a:schemeClr val="bg1">
                      <a:lumMod val="50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Team</a:t>
              </a:r>
              <a:endParaRPr lang="en-US" sz="2000" spc="-150" dirty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27" name="Footer Placeholder 1"/>
          <p:cNvSpPr txBox="1">
            <a:spLocks/>
          </p:cNvSpPr>
          <p:nvPr/>
        </p:nvSpPr>
        <p:spPr>
          <a:xfrm>
            <a:off x="2790825" y="6576969"/>
            <a:ext cx="3352800" cy="28103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Tracense Systems Ltd.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4724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1528" y="1865879"/>
            <a:ext cx="7943702" cy="3725830"/>
          </a:xfrm>
          <a:prstGeom prst="rect">
            <a:avLst/>
          </a:prstGeom>
          <a:noFill/>
          <a:ln w="9525" algn="ctr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574861" y="1236416"/>
            <a:ext cx="66356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>
              <a:spcBef>
                <a:spcPct val="0"/>
              </a:spcBef>
            </a:pPr>
            <a:r>
              <a:rPr lang="en-US" sz="2800" i="1" dirty="0" smtClean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How does a Tracense “nano-sensor” work?</a:t>
            </a:r>
          </a:p>
        </p:txBody>
      </p:sp>
      <p:grpSp>
        <p:nvGrpSpPr>
          <p:cNvPr id="2" name="Group 22"/>
          <p:cNvGrpSpPr/>
          <p:nvPr/>
        </p:nvGrpSpPr>
        <p:grpSpPr>
          <a:xfrm>
            <a:off x="588579" y="5713864"/>
            <a:ext cx="7987862" cy="830997"/>
            <a:chOff x="588579" y="5713864"/>
            <a:chExt cx="7987862" cy="830997"/>
          </a:xfrm>
        </p:grpSpPr>
        <p:sp>
          <p:nvSpPr>
            <p:cNvPr id="22" name="Rounded Rectangle 21"/>
            <p:cNvSpPr/>
            <p:nvPr/>
          </p:nvSpPr>
          <p:spPr>
            <a:xfrm>
              <a:off x="588579" y="5770179"/>
              <a:ext cx="7987862" cy="7567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15009" y="5713864"/>
              <a:ext cx="75239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2400" b="1" i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 Semibold" panose="020B0702040204020203" pitchFamily="34" charset="0"/>
                  <a:cs typeface="Segoe UI Semibold" panose="020B0702040204020203" pitchFamily="34" charset="0"/>
                </a:rPr>
                <a:t>Generic sensing platform </a:t>
              </a:r>
              <a:r>
                <a:rPr lang="en-US" sz="2400" i="1" dirty="0" smtClean="0">
                  <a:solidFill>
                    <a:srgbClr val="002060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able to detect a wide range of chemical and biological molecules.</a:t>
              </a:r>
              <a:endParaRPr lang="en-US" sz="2400" i="1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sp>
        <p:nvSpPr>
          <p:cNvPr id="7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707083" y="6492875"/>
            <a:ext cx="436917" cy="365125"/>
          </a:xfrm>
        </p:spPr>
        <p:txBody>
          <a:bodyPr/>
          <a:lstStyle/>
          <a:p>
            <a:pPr>
              <a:defRPr/>
            </a:pPr>
            <a:fld id="{6812B3E2-C891-431B-B66E-9FD8C084B78E}" type="slidenum">
              <a:rPr lang="he-IL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527306" y="723202"/>
            <a:ext cx="5399407" cy="634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Basic Technology 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 Semibold" panose="020B0702040204020203" pitchFamily="34" charset="0"/>
              <a:ea typeface="+mj-ea"/>
              <a:cs typeface="Segoe UI Semibold" panose="020B0702040204020203" pitchFamily="34" charset="0"/>
            </a:endParaRPr>
          </a:p>
        </p:txBody>
      </p:sp>
      <p:grpSp>
        <p:nvGrpSpPr>
          <p:cNvPr id="3" name="Group 10"/>
          <p:cNvGrpSpPr/>
          <p:nvPr/>
        </p:nvGrpSpPr>
        <p:grpSpPr>
          <a:xfrm>
            <a:off x="241540" y="129395"/>
            <a:ext cx="6547447" cy="470260"/>
            <a:chOff x="232914" y="267418"/>
            <a:chExt cx="6547447" cy="470260"/>
          </a:xfrm>
        </p:grpSpPr>
        <p:sp>
          <p:nvSpPr>
            <p:cNvPr id="14" name="Round Diagonal Corner Rectangle 13"/>
            <p:cNvSpPr/>
            <p:nvPr/>
          </p:nvSpPr>
          <p:spPr>
            <a:xfrm>
              <a:off x="232914" y="267419"/>
              <a:ext cx="983412" cy="453006"/>
            </a:xfrm>
            <a:prstGeom prst="round2DiagRect">
              <a:avLst>
                <a:gd name="adj1" fmla="val 37037"/>
                <a:gd name="adj2" fmla="val 0"/>
              </a:avLst>
            </a:prstGeom>
            <a:solidFill>
              <a:schemeClr val="bg2"/>
            </a:solidFill>
            <a:ln w="12700">
              <a:noFill/>
            </a:ln>
            <a:scene3d>
              <a:camera prst="orthographicFront"/>
              <a:lightRig rig="threePt" dir="t">
                <a:rot lat="0" lon="0" rev="2400000"/>
              </a:lightRig>
            </a:scene3d>
            <a:sp3d contourW="6350" prstMaterial="dkEdge">
              <a:bevelT w="152400" h="38100" prst="coolSlant"/>
              <a:bevelB w="0" h="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2000" spc="50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Intro</a:t>
              </a:r>
              <a:endParaRPr lang="en-US" sz="2000" spc="5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15" name="Round Diagonal Corner Rectangle 14"/>
            <p:cNvSpPr/>
            <p:nvPr/>
          </p:nvSpPr>
          <p:spPr>
            <a:xfrm>
              <a:off x="1247955" y="267418"/>
              <a:ext cx="1055298" cy="453006"/>
            </a:xfrm>
            <a:prstGeom prst="round2DiagRect">
              <a:avLst>
                <a:gd name="adj1" fmla="val 37037"/>
                <a:gd name="adj2" fmla="val 0"/>
              </a:avLst>
            </a:prstGeom>
            <a:solidFill>
              <a:schemeClr val="bg2"/>
            </a:solidFill>
            <a:ln w="12700">
              <a:noFill/>
            </a:ln>
            <a:scene3d>
              <a:camera prst="orthographicFront"/>
              <a:lightRig rig="threePt" dir="t">
                <a:rot lat="0" lon="0" rev="2400000"/>
              </a:lightRig>
            </a:scene3d>
            <a:sp3d contourW="6350" prstMaterial="dkEdge">
              <a:bevelT w="152400" h="38100" prst="coolSlant"/>
              <a:bevelB w="0" h="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2000" dirty="0" smtClean="0">
                  <a:solidFill>
                    <a:schemeClr val="bg1">
                      <a:lumMod val="50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Need</a:t>
              </a:r>
              <a:endParaRPr lang="en-US" sz="2000" dirty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6" name="Round Diagonal Corner Rectangle 15"/>
            <p:cNvSpPr/>
            <p:nvPr/>
          </p:nvSpPr>
          <p:spPr>
            <a:xfrm>
              <a:off x="2332008" y="276045"/>
              <a:ext cx="1066799" cy="453006"/>
            </a:xfrm>
            <a:prstGeom prst="round2DiagRect">
              <a:avLst>
                <a:gd name="adj1" fmla="val 37037"/>
                <a:gd name="adj2" fmla="val 0"/>
              </a:avLst>
            </a:prstGeom>
            <a:solidFill>
              <a:schemeClr val="bg2"/>
            </a:solidFill>
            <a:ln w="12700">
              <a:noFill/>
            </a:ln>
            <a:scene3d>
              <a:camera prst="orthographicFront"/>
              <a:lightRig rig="threePt" dir="t">
                <a:rot lat="0" lon="0" rev="2400000"/>
              </a:lightRig>
            </a:scene3d>
            <a:sp3d contourW="6350" prstMaterial="dkEdge">
              <a:bevelT w="152400" h="38100" prst="coolSlant"/>
              <a:bevelB w="0" h="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2000" dirty="0" smtClean="0">
                  <a:solidFill>
                    <a:schemeClr val="bg1">
                      <a:lumMod val="50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Market</a:t>
              </a:r>
              <a:endParaRPr lang="en-US" sz="2000" dirty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7" name="Round Diagonal Corner Rectangle 16"/>
            <p:cNvSpPr/>
            <p:nvPr/>
          </p:nvSpPr>
          <p:spPr>
            <a:xfrm>
              <a:off x="3424687" y="276045"/>
              <a:ext cx="1069676" cy="453006"/>
            </a:xfrm>
            <a:prstGeom prst="round2DiagRect">
              <a:avLst>
                <a:gd name="adj1" fmla="val 37037"/>
                <a:gd name="adj2" fmla="val 0"/>
              </a:avLst>
            </a:prstGeom>
            <a:solidFill>
              <a:srgbClr val="00ADEA"/>
            </a:solidFill>
            <a:ln w="12700">
              <a:noFill/>
            </a:ln>
            <a:scene3d>
              <a:camera prst="orthographicFront"/>
              <a:lightRig rig="threePt" dir="t">
                <a:rot lat="0" lon="0" rev="2400000"/>
              </a:lightRig>
            </a:scene3d>
            <a:sp3d contourW="6350" prstMaterial="dkEdge">
              <a:bevelT w="152400" h="38100" prst="coolSlant"/>
              <a:bevelB w="0" h="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2000" spc="-150" dirty="0" smtClean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Solution</a:t>
              </a:r>
              <a:endParaRPr lang="en-US" sz="2000" spc="-15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8" name="Round Diagonal Corner Rectangle 17"/>
            <p:cNvSpPr/>
            <p:nvPr/>
          </p:nvSpPr>
          <p:spPr>
            <a:xfrm>
              <a:off x="4543243" y="284672"/>
              <a:ext cx="1150191" cy="453006"/>
            </a:xfrm>
            <a:prstGeom prst="round2DiagRect">
              <a:avLst>
                <a:gd name="adj1" fmla="val 37037"/>
                <a:gd name="adj2" fmla="val 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noFill/>
            </a:ln>
            <a:scene3d>
              <a:camera prst="orthographicFront"/>
              <a:lightRig rig="threePt" dir="t">
                <a:rot lat="0" lon="0" rev="2400000"/>
              </a:lightRig>
            </a:scene3d>
            <a:sp3d contourW="6350" prstMaterial="dkEdge">
              <a:bevelT w="152400" h="38100" prst="coolSlant"/>
              <a:bevelB w="0" h="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2000" spc="-150" dirty="0" smtClean="0">
                  <a:solidFill>
                    <a:schemeClr val="bg1">
                      <a:lumMod val="50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Financial</a:t>
              </a:r>
              <a:endParaRPr lang="en-US" sz="2000" spc="-150" dirty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9" name="Round Diagonal Corner Rectangle 18"/>
            <p:cNvSpPr/>
            <p:nvPr/>
          </p:nvSpPr>
          <p:spPr>
            <a:xfrm>
              <a:off x="5722186" y="284671"/>
              <a:ext cx="1058175" cy="453006"/>
            </a:xfrm>
            <a:prstGeom prst="round2DiagRect">
              <a:avLst>
                <a:gd name="adj1" fmla="val 37037"/>
                <a:gd name="adj2" fmla="val 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noFill/>
            </a:ln>
            <a:scene3d>
              <a:camera prst="orthographicFront"/>
              <a:lightRig rig="threePt" dir="t">
                <a:rot lat="0" lon="0" rev="2400000"/>
              </a:lightRig>
            </a:scene3d>
            <a:sp3d contourW="6350" prstMaterial="dkEdge">
              <a:bevelT w="152400" h="38100" prst="coolSlant"/>
              <a:bevelB w="0" h="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2000" spc="-150" dirty="0" smtClean="0">
                  <a:solidFill>
                    <a:schemeClr val="bg1">
                      <a:lumMod val="50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Team</a:t>
              </a:r>
              <a:endParaRPr lang="en-US" sz="2000" spc="-150" dirty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21" name="Footer Placeholder 1"/>
          <p:cNvSpPr txBox="1">
            <a:spLocks/>
          </p:cNvSpPr>
          <p:nvPr/>
        </p:nvSpPr>
        <p:spPr>
          <a:xfrm>
            <a:off x="2790825" y="6576969"/>
            <a:ext cx="3352800" cy="28103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Tracense Systems Ltd.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7852576" y="952352"/>
            <a:ext cx="972710" cy="1091348"/>
            <a:chOff x="6450326" y="5544275"/>
            <a:chExt cx="972710" cy="1091348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70132" y="5723467"/>
              <a:ext cx="728135" cy="761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Action Button: Custom 23">
              <a:hlinkClick r:id="rId5" action="ppaction://program" highlightClick="1"/>
            </p:cNvPr>
            <p:cNvSpPr/>
            <p:nvPr/>
          </p:nvSpPr>
          <p:spPr>
            <a:xfrm>
              <a:off x="6450326" y="5544275"/>
              <a:ext cx="972710" cy="1091348"/>
            </a:xfrm>
            <a:prstGeom prst="actionButtonBlank">
              <a:avLst/>
            </a:prstGeom>
            <a:solidFill>
              <a:schemeClr val="bg2">
                <a:lumMod val="90000"/>
                <a:alpha val="10000"/>
              </a:schemeClr>
            </a:solidFill>
            <a:ln w="317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54456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/>
          <p:nvPr/>
        </p:nvGrpSpPr>
        <p:grpSpPr>
          <a:xfrm>
            <a:off x="588579" y="4843990"/>
            <a:ext cx="7725104" cy="664472"/>
            <a:chOff x="461882" y="5000509"/>
            <a:chExt cx="8207565" cy="664472"/>
          </a:xfrm>
          <a:blipFill>
            <a:blip r:embed="rId3"/>
            <a:tile tx="0" ty="0" sx="100000" sy="100000" flip="none" algn="tl"/>
          </a:blipFill>
        </p:grpSpPr>
        <p:sp>
          <p:nvSpPr>
            <p:cNvPr id="16" name="Rounded Rectangle 15"/>
            <p:cNvSpPr/>
            <p:nvPr/>
          </p:nvSpPr>
          <p:spPr>
            <a:xfrm>
              <a:off x="461882" y="5000509"/>
              <a:ext cx="8207565" cy="664472"/>
            </a:xfrm>
            <a:prstGeom prst="roundRect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537347" y="5062399"/>
              <a:ext cx="8009263" cy="46166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/>
              <a:r>
                <a:rPr lang="en-US" sz="2400" dirty="0" smtClean="0">
                  <a:solidFill>
                    <a:srgbClr val="002060"/>
                  </a:solidFill>
                  <a:latin typeface="Eras Demi ITC" pitchFamily="34" charset="0"/>
                </a:rPr>
                <a:t>Onset Kinetic Ratio Independent of Concentration</a:t>
              </a:r>
              <a:endParaRPr lang="en-US" sz="2400" dirty="0">
                <a:solidFill>
                  <a:srgbClr val="002060"/>
                </a:solidFill>
                <a:latin typeface="Eras Demi ITC" pitchFamily="34" charset="0"/>
              </a:endParaRPr>
            </a:p>
          </p:txBody>
        </p:sp>
      </p:grpSp>
      <p:sp>
        <p:nvSpPr>
          <p:cNvPr id="186370" name="TextBox 5"/>
          <p:cNvSpPr txBox="1">
            <a:spLocks noChangeArrowheads="1"/>
          </p:cNvSpPr>
          <p:nvPr/>
        </p:nvSpPr>
        <p:spPr bwMode="auto">
          <a:xfrm>
            <a:off x="615280" y="0"/>
            <a:ext cx="316945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4000" i="1" dirty="0" smtClean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ID Principles</a:t>
            </a:r>
            <a:endParaRPr lang="en-US" sz="4000" i="1" dirty="0">
              <a:solidFill>
                <a:srgbClr val="00206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86371" name="Slide Number Placeholder 2"/>
          <p:cNvSpPr>
            <a:spLocks noGrp="1"/>
          </p:cNvSpPr>
          <p:nvPr>
            <p:ph type="sldNum" sz="quarter" idx="11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3B763B27-4A4A-48DE-A007-58C949BAFD86}" type="slidenum">
              <a:rPr lang="he-IL" sz="1200" smtClean="0">
                <a:solidFill>
                  <a:prstClr val="black"/>
                </a:solidFill>
              </a:rPr>
              <a:pPr/>
              <a:t>7</a:t>
            </a:fld>
            <a:endParaRPr lang="en-US" sz="1200" dirty="0" smtClean="0">
              <a:solidFill>
                <a:prstClr val="black"/>
              </a:solidFill>
            </a:endParaRPr>
          </a:p>
        </p:txBody>
      </p:sp>
      <p:grpSp>
        <p:nvGrpSpPr>
          <p:cNvPr id="3" name="Group 18"/>
          <p:cNvGrpSpPr/>
          <p:nvPr/>
        </p:nvGrpSpPr>
        <p:grpSpPr>
          <a:xfrm>
            <a:off x="591136" y="5575708"/>
            <a:ext cx="7732188" cy="971795"/>
            <a:chOff x="862449" y="5611528"/>
            <a:chExt cx="7467600" cy="971795"/>
          </a:xfrm>
        </p:grpSpPr>
        <p:sp>
          <p:nvSpPr>
            <p:cNvPr id="10" name="Rounded Rectangle 9"/>
            <p:cNvSpPr/>
            <p:nvPr/>
          </p:nvSpPr>
          <p:spPr>
            <a:xfrm>
              <a:off x="862449" y="5650029"/>
              <a:ext cx="7467600" cy="933294"/>
            </a:xfrm>
            <a:prstGeom prst="roundRect">
              <a:avLst/>
            </a:prstGeom>
            <a:blipFill>
              <a:blip r:embed="rId3" cstate="print"/>
              <a:tile tx="0" ty="0" sx="100000" sy="100000" flip="none" algn="tl"/>
            </a:blip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1099845" y="5611528"/>
              <a:ext cx="7130142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/>
              <a:r>
                <a:rPr lang="en-US" sz="2800" dirty="0" smtClean="0">
                  <a:solidFill>
                    <a:srgbClr val="002060"/>
                  </a:solidFill>
                  <a:latin typeface="Eras Demi ITC" pitchFamily="34" charset="0"/>
                </a:rPr>
                <a:t>Complimentary identification methods: thermodynamics &amp; kinetics</a:t>
              </a:r>
              <a:endParaRPr lang="en-US" sz="2800" dirty="0">
                <a:solidFill>
                  <a:srgbClr val="002060"/>
                </a:solidFill>
                <a:latin typeface="Eras Demi ITC" pitchFamily="34" charset="0"/>
              </a:endParaRPr>
            </a:p>
          </p:txBody>
        </p:sp>
      </p:grpSp>
      <p:pic>
        <p:nvPicPr>
          <p:cNvPr id="18637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903" y="950559"/>
            <a:ext cx="7661188" cy="3697641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>
            <a:off x="3362026" y="4031878"/>
            <a:ext cx="4620252" cy="0"/>
          </a:xfrm>
          <a:prstGeom prst="line">
            <a:avLst/>
          </a:prstGeom>
          <a:ln w="41275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Up-Down Arrow 13"/>
          <p:cNvSpPr/>
          <p:nvPr/>
        </p:nvSpPr>
        <p:spPr>
          <a:xfrm>
            <a:off x="5170714" y="2001768"/>
            <a:ext cx="187642" cy="1971517"/>
          </a:xfrm>
          <a:prstGeom prst="upDownArrow">
            <a:avLst/>
          </a:prstGeom>
          <a:solidFill>
            <a:srgbClr val="00A1DA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2200009" y="1279462"/>
            <a:ext cx="1779712" cy="645360"/>
          </a:xfrm>
          <a:prstGeom prst="wedgeRoundRectCallout">
            <a:avLst>
              <a:gd name="adj1" fmla="val 110310"/>
              <a:gd name="adj2" fmla="val 20012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n-US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Equilibrium Steady </a:t>
            </a:r>
            <a:r>
              <a:rPr lang="en-US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State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6896213" y="4207724"/>
            <a:ext cx="1421644" cy="549334"/>
          </a:xfrm>
          <a:prstGeom prst="wedgeRoundRectCallout">
            <a:avLst>
              <a:gd name="adj1" fmla="val -122217"/>
              <a:gd name="adj2" fmla="val -8308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n-US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Base Line</a:t>
            </a:r>
          </a:p>
        </p:txBody>
      </p:sp>
      <p:sp>
        <p:nvSpPr>
          <p:cNvPr id="18" name="Footer Placeholder 1"/>
          <p:cNvSpPr txBox="1">
            <a:spLocks/>
          </p:cNvSpPr>
          <p:nvPr/>
        </p:nvSpPr>
        <p:spPr>
          <a:xfrm>
            <a:off x="2790825" y="6559826"/>
            <a:ext cx="3352800" cy="298174"/>
          </a:xfrm>
          <a:prstGeom prst="rect">
            <a:avLst/>
          </a:prstGeom>
        </p:spPr>
        <p:txBody>
          <a:bodyPr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2060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rtl="0">
              <a:defRPr/>
            </a:pPr>
            <a:r>
              <a:rPr lang="en-US" sz="1100" dirty="0" smtClean="0"/>
              <a:t>Tracense Systems – All Rights Reserved</a:t>
            </a:r>
            <a:endParaRPr lang="en-US" sz="1100" dirty="0"/>
          </a:p>
        </p:txBody>
      </p:sp>
      <p:sp>
        <p:nvSpPr>
          <p:cNvPr id="19" name="Rounded Rectangular Callout 18"/>
          <p:cNvSpPr/>
          <p:nvPr/>
        </p:nvSpPr>
        <p:spPr>
          <a:xfrm>
            <a:off x="1991170" y="2583180"/>
            <a:ext cx="1370856" cy="461782"/>
          </a:xfrm>
          <a:prstGeom prst="wedgeRoundRectCallout">
            <a:avLst>
              <a:gd name="adj1" fmla="val 55077"/>
              <a:gd name="adj2" fmla="val 13164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n-US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Absorption</a:t>
            </a:r>
            <a:endParaRPr lang="en-US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7296850" y="1371251"/>
            <a:ext cx="1370856" cy="461782"/>
          </a:xfrm>
          <a:prstGeom prst="wedgeRoundRectCallout">
            <a:avLst>
              <a:gd name="adj1" fmla="val -73965"/>
              <a:gd name="adj2" fmla="val 10943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n-US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desorption</a:t>
            </a:r>
            <a:endParaRPr lang="en-US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013365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715710" y="6492875"/>
            <a:ext cx="428290" cy="365125"/>
          </a:xfrm>
        </p:spPr>
        <p:txBody>
          <a:bodyPr/>
          <a:lstStyle/>
          <a:p>
            <a:pPr>
              <a:defRPr/>
            </a:pPr>
            <a:fld id="{6812B3E2-C891-431B-B66E-9FD8C084B78E}" type="slidenum">
              <a:rPr lang="he-IL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06057" y="0"/>
            <a:ext cx="6551613" cy="783771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en-US" sz="4000" b="0" i="1" dirty="0" smtClean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Pattern Generation</a:t>
            </a:r>
            <a:endParaRPr lang="en-US" sz="2800" b="0" i="1" dirty="0">
              <a:solidFill>
                <a:srgbClr val="00206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3" name="Group 105"/>
          <p:cNvGrpSpPr/>
          <p:nvPr/>
        </p:nvGrpSpPr>
        <p:grpSpPr>
          <a:xfrm>
            <a:off x="715929" y="1282837"/>
            <a:ext cx="2761135" cy="1103623"/>
            <a:chOff x="720037" y="2192103"/>
            <a:chExt cx="2761135" cy="1103623"/>
          </a:xfrm>
        </p:grpSpPr>
        <p:sp>
          <p:nvSpPr>
            <p:cNvPr id="10" name="Rectangle 10"/>
            <p:cNvSpPr>
              <a:spLocks noChangeAspect="1" noChangeArrowheads="1"/>
            </p:cNvSpPr>
            <p:nvPr/>
          </p:nvSpPr>
          <p:spPr bwMode="auto">
            <a:xfrm flipV="1">
              <a:off x="720037" y="3230205"/>
              <a:ext cx="1638035" cy="65521"/>
            </a:xfrm>
            <a:prstGeom prst="rect">
              <a:avLst/>
            </a:prstGeom>
            <a:gradFill rotWithShape="1">
              <a:gsLst>
                <a:gs pos="0">
                  <a:srgbClr val="CC9900"/>
                </a:gs>
                <a:gs pos="100000">
                  <a:srgbClr val="CC9900">
                    <a:gamma/>
                    <a:shade val="76078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ObliqueTopRight">
                <a:rot lat="21299999" lon="0" rev="0"/>
              </a:camera>
              <a:lightRig rig="legacyFlat3" dir="b"/>
            </a:scene3d>
            <a:sp3d extrusionH="4481500" prstMaterial="legacyMatte">
              <a:bevelT w="13500" h="13500" prst="angle"/>
              <a:bevelB w="13500" h="13500" prst="angle"/>
              <a:extrusionClr>
                <a:srgbClr val="ECAE00"/>
              </a:extrusionClr>
            </a:sp3d>
          </p:spPr>
          <p:txBody>
            <a:bodyPr rot="10800000" wrap="none" anchor="ctr">
              <a:flatTx/>
            </a:bodyPr>
            <a:lstStyle/>
            <a:p>
              <a:pPr algn="ctr"/>
              <a:endParaRPr lang="en-US" sz="2400" dirty="0">
                <a:solidFill>
                  <a:prstClr val="black"/>
                </a:solidFill>
                <a:latin typeface="Times New Roman" pitchFamily="18" charset="0"/>
                <a:cs typeface="Times New Roman (Hebrew)" charset="0"/>
              </a:endParaRPr>
            </a:p>
          </p:txBody>
        </p:sp>
        <p:sp>
          <p:nvSpPr>
            <p:cNvPr id="11" name="Rectangle 11"/>
            <p:cNvSpPr>
              <a:spLocks noChangeAspect="1" noChangeArrowheads="1"/>
            </p:cNvSpPr>
            <p:nvPr/>
          </p:nvSpPr>
          <p:spPr bwMode="auto">
            <a:xfrm>
              <a:off x="2124974" y="2204975"/>
              <a:ext cx="221135" cy="116027"/>
            </a:xfrm>
            <a:prstGeom prst="rect">
              <a:avLst/>
            </a:pr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ObliqueTopRight">
                <a:rot lat="21299999" lon="0" rev="0"/>
              </a:camera>
              <a:lightRig rig="legacyFlat3" dir="b"/>
            </a:scene3d>
            <a:sp3d extrusionH="3540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12" name="AutoShape 12"/>
            <p:cNvSpPr>
              <a:spLocks noChangeAspect="1" noChangeArrowheads="1"/>
            </p:cNvSpPr>
            <p:nvPr/>
          </p:nvSpPr>
          <p:spPr bwMode="auto">
            <a:xfrm rot="13892786">
              <a:off x="1743081" y="2120050"/>
              <a:ext cx="79172" cy="1023771"/>
            </a:xfrm>
            <a:prstGeom prst="can">
              <a:avLst>
                <a:gd name="adj" fmla="val 84830"/>
              </a:avLst>
            </a:prstGeom>
            <a:gradFill rotWithShape="1">
              <a:gsLst>
                <a:gs pos="0">
                  <a:srgbClr val="FF9900">
                    <a:gamma/>
                    <a:shade val="46275"/>
                    <a:invGamma/>
                  </a:srgbClr>
                </a:gs>
                <a:gs pos="50000">
                  <a:srgbClr val="FF9900"/>
                </a:gs>
                <a:gs pos="100000">
                  <a:srgbClr val="FF99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Rectangle 13"/>
            <p:cNvSpPr>
              <a:spLocks noChangeAspect="1" noChangeArrowheads="1"/>
            </p:cNvSpPr>
            <p:nvPr/>
          </p:nvSpPr>
          <p:spPr bwMode="auto">
            <a:xfrm>
              <a:off x="2679012" y="2204975"/>
              <a:ext cx="221135" cy="116027"/>
            </a:xfrm>
            <a:prstGeom prst="rect">
              <a:avLst/>
            </a:pr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ObliqueTopRight">
                <a:rot lat="21299999" lon="0" rev="0"/>
              </a:camera>
              <a:lightRig rig="legacyFlat3" dir="b"/>
            </a:scene3d>
            <a:sp3d extrusionH="3540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14" name="AutoShape 14"/>
            <p:cNvSpPr>
              <a:spLocks noChangeAspect="1" noChangeArrowheads="1"/>
            </p:cNvSpPr>
            <p:nvPr/>
          </p:nvSpPr>
          <p:spPr bwMode="auto">
            <a:xfrm rot="13892786">
              <a:off x="2289181" y="2120050"/>
              <a:ext cx="79172" cy="1023771"/>
            </a:xfrm>
            <a:prstGeom prst="can">
              <a:avLst>
                <a:gd name="adj" fmla="val 84830"/>
              </a:avLst>
            </a:prstGeom>
            <a:gradFill rotWithShape="1">
              <a:gsLst>
                <a:gs pos="0">
                  <a:srgbClr val="FF9900">
                    <a:gamma/>
                    <a:shade val="46275"/>
                    <a:invGamma/>
                  </a:srgbClr>
                </a:gs>
                <a:gs pos="50000">
                  <a:srgbClr val="FF9900"/>
                </a:gs>
                <a:gs pos="100000">
                  <a:srgbClr val="FF99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" name="Rectangle 15"/>
            <p:cNvSpPr>
              <a:spLocks noChangeAspect="1" noChangeArrowheads="1"/>
            </p:cNvSpPr>
            <p:nvPr/>
          </p:nvSpPr>
          <p:spPr bwMode="auto">
            <a:xfrm>
              <a:off x="3260037" y="2204975"/>
              <a:ext cx="221135" cy="116027"/>
            </a:xfrm>
            <a:prstGeom prst="rect">
              <a:avLst/>
            </a:pr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ObliqueTopRight">
                <a:rot lat="21299999" lon="0" rev="0"/>
              </a:camera>
              <a:lightRig rig="legacyFlat3" dir="b"/>
            </a:scene3d>
            <a:sp3d extrusionH="3540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16" name="AutoShape 16"/>
            <p:cNvSpPr>
              <a:spLocks noChangeAspect="1" noChangeArrowheads="1"/>
            </p:cNvSpPr>
            <p:nvPr/>
          </p:nvSpPr>
          <p:spPr bwMode="auto">
            <a:xfrm rot="13892786">
              <a:off x="2843219" y="2120050"/>
              <a:ext cx="79172" cy="1023771"/>
            </a:xfrm>
            <a:prstGeom prst="can">
              <a:avLst>
                <a:gd name="adj" fmla="val 84830"/>
              </a:avLst>
            </a:prstGeom>
            <a:gradFill rotWithShape="1">
              <a:gsLst>
                <a:gs pos="0">
                  <a:srgbClr val="FF9900">
                    <a:gamma/>
                    <a:shade val="46275"/>
                    <a:invGamma/>
                  </a:srgbClr>
                </a:gs>
                <a:gs pos="50000">
                  <a:srgbClr val="FF9900"/>
                </a:gs>
                <a:gs pos="100000">
                  <a:srgbClr val="FF99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17"/>
            <p:cNvSpPr>
              <a:spLocks noChangeAspect="1"/>
            </p:cNvSpPr>
            <p:nvPr/>
          </p:nvSpPr>
          <p:spPr bwMode="auto">
            <a:xfrm>
              <a:off x="1969400" y="2192103"/>
              <a:ext cx="195200" cy="241611"/>
            </a:xfrm>
            <a:custGeom>
              <a:avLst/>
              <a:gdLst/>
              <a:ahLst/>
              <a:cxnLst>
                <a:cxn ang="0">
                  <a:pos x="380" y="1115"/>
                </a:cxn>
                <a:cxn ang="0">
                  <a:pos x="380" y="581"/>
                </a:cxn>
                <a:cxn ang="0">
                  <a:pos x="50" y="281"/>
                </a:cxn>
                <a:cxn ang="0">
                  <a:pos x="80" y="89"/>
                </a:cxn>
                <a:cxn ang="0">
                  <a:pos x="530" y="431"/>
                </a:cxn>
                <a:cxn ang="0">
                  <a:pos x="908" y="53"/>
                </a:cxn>
                <a:cxn ang="0">
                  <a:pos x="1040" y="113"/>
                </a:cxn>
                <a:cxn ang="0">
                  <a:pos x="632" y="587"/>
                </a:cxn>
                <a:cxn ang="0">
                  <a:pos x="536" y="1169"/>
                </a:cxn>
                <a:cxn ang="0">
                  <a:pos x="380" y="1205"/>
                </a:cxn>
                <a:cxn ang="0">
                  <a:pos x="386" y="1073"/>
                </a:cxn>
              </a:cxnLst>
              <a:rect l="0" t="0" r="r" b="b"/>
              <a:pathLst>
                <a:path w="1086" h="1272">
                  <a:moveTo>
                    <a:pt x="380" y="1115"/>
                  </a:moveTo>
                  <a:cubicBezTo>
                    <a:pt x="407" y="917"/>
                    <a:pt x="435" y="720"/>
                    <a:pt x="380" y="581"/>
                  </a:cubicBezTo>
                  <a:cubicBezTo>
                    <a:pt x="325" y="442"/>
                    <a:pt x="100" y="363"/>
                    <a:pt x="50" y="281"/>
                  </a:cubicBezTo>
                  <a:cubicBezTo>
                    <a:pt x="0" y="199"/>
                    <a:pt x="0" y="64"/>
                    <a:pt x="80" y="89"/>
                  </a:cubicBezTo>
                  <a:cubicBezTo>
                    <a:pt x="160" y="114"/>
                    <a:pt x="392" y="437"/>
                    <a:pt x="530" y="431"/>
                  </a:cubicBezTo>
                  <a:cubicBezTo>
                    <a:pt x="668" y="425"/>
                    <a:pt x="823" y="106"/>
                    <a:pt x="908" y="53"/>
                  </a:cubicBezTo>
                  <a:cubicBezTo>
                    <a:pt x="993" y="0"/>
                    <a:pt x="1086" y="24"/>
                    <a:pt x="1040" y="113"/>
                  </a:cubicBezTo>
                  <a:cubicBezTo>
                    <a:pt x="994" y="202"/>
                    <a:pt x="716" y="411"/>
                    <a:pt x="632" y="587"/>
                  </a:cubicBezTo>
                  <a:cubicBezTo>
                    <a:pt x="548" y="763"/>
                    <a:pt x="578" y="1066"/>
                    <a:pt x="536" y="1169"/>
                  </a:cubicBezTo>
                  <a:cubicBezTo>
                    <a:pt x="494" y="1272"/>
                    <a:pt x="405" y="1221"/>
                    <a:pt x="380" y="1205"/>
                  </a:cubicBezTo>
                  <a:cubicBezTo>
                    <a:pt x="355" y="1189"/>
                    <a:pt x="385" y="1095"/>
                    <a:pt x="386" y="1073"/>
                  </a:cubicBezTo>
                </a:path>
              </a:pathLst>
            </a:custGeom>
            <a:gradFill rotWithShape="1">
              <a:gsLst>
                <a:gs pos="0">
                  <a:srgbClr val="CC0000">
                    <a:gamma/>
                    <a:shade val="46275"/>
                    <a:invGamma/>
                  </a:srgbClr>
                </a:gs>
                <a:gs pos="50000">
                  <a:srgbClr val="CC0000"/>
                </a:gs>
                <a:gs pos="100000">
                  <a:srgbClr val="CC0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 noChangeAspect="1"/>
            </p:cNvSpPr>
            <p:nvPr/>
          </p:nvSpPr>
          <p:spPr bwMode="auto">
            <a:xfrm>
              <a:off x="1740799" y="2354030"/>
              <a:ext cx="196564" cy="241610"/>
            </a:xfrm>
            <a:custGeom>
              <a:avLst/>
              <a:gdLst/>
              <a:ahLst/>
              <a:cxnLst>
                <a:cxn ang="0">
                  <a:pos x="380" y="1115"/>
                </a:cxn>
                <a:cxn ang="0">
                  <a:pos x="380" y="581"/>
                </a:cxn>
                <a:cxn ang="0">
                  <a:pos x="50" y="281"/>
                </a:cxn>
                <a:cxn ang="0">
                  <a:pos x="80" y="89"/>
                </a:cxn>
                <a:cxn ang="0">
                  <a:pos x="530" y="431"/>
                </a:cxn>
                <a:cxn ang="0">
                  <a:pos x="908" y="53"/>
                </a:cxn>
                <a:cxn ang="0">
                  <a:pos x="1040" y="113"/>
                </a:cxn>
                <a:cxn ang="0">
                  <a:pos x="632" y="587"/>
                </a:cxn>
                <a:cxn ang="0">
                  <a:pos x="536" y="1169"/>
                </a:cxn>
                <a:cxn ang="0">
                  <a:pos x="380" y="1205"/>
                </a:cxn>
                <a:cxn ang="0">
                  <a:pos x="386" y="1073"/>
                </a:cxn>
              </a:cxnLst>
              <a:rect l="0" t="0" r="r" b="b"/>
              <a:pathLst>
                <a:path w="1086" h="1272">
                  <a:moveTo>
                    <a:pt x="380" y="1115"/>
                  </a:moveTo>
                  <a:cubicBezTo>
                    <a:pt x="407" y="917"/>
                    <a:pt x="435" y="720"/>
                    <a:pt x="380" y="581"/>
                  </a:cubicBezTo>
                  <a:cubicBezTo>
                    <a:pt x="325" y="442"/>
                    <a:pt x="100" y="363"/>
                    <a:pt x="50" y="281"/>
                  </a:cubicBezTo>
                  <a:cubicBezTo>
                    <a:pt x="0" y="199"/>
                    <a:pt x="0" y="64"/>
                    <a:pt x="80" y="89"/>
                  </a:cubicBezTo>
                  <a:cubicBezTo>
                    <a:pt x="160" y="114"/>
                    <a:pt x="392" y="437"/>
                    <a:pt x="530" y="431"/>
                  </a:cubicBezTo>
                  <a:cubicBezTo>
                    <a:pt x="668" y="425"/>
                    <a:pt x="823" y="106"/>
                    <a:pt x="908" y="53"/>
                  </a:cubicBezTo>
                  <a:cubicBezTo>
                    <a:pt x="993" y="0"/>
                    <a:pt x="1086" y="24"/>
                    <a:pt x="1040" y="113"/>
                  </a:cubicBezTo>
                  <a:cubicBezTo>
                    <a:pt x="994" y="202"/>
                    <a:pt x="716" y="411"/>
                    <a:pt x="632" y="587"/>
                  </a:cubicBezTo>
                  <a:cubicBezTo>
                    <a:pt x="548" y="763"/>
                    <a:pt x="578" y="1066"/>
                    <a:pt x="536" y="1169"/>
                  </a:cubicBezTo>
                  <a:cubicBezTo>
                    <a:pt x="494" y="1272"/>
                    <a:pt x="405" y="1221"/>
                    <a:pt x="380" y="1205"/>
                  </a:cubicBezTo>
                  <a:cubicBezTo>
                    <a:pt x="355" y="1189"/>
                    <a:pt x="385" y="1095"/>
                    <a:pt x="386" y="1073"/>
                  </a:cubicBezTo>
                </a:path>
              </a:pathLst>
            </a:custGeom>
            <a:gradFill rotWithShape="1">
              <a:gsLst>
                <a:gs pos="0">
                  <a:srgbClr val="CC0000">
                    <a:gamma/>
                    <a:shade val="46275"/>
                    <a:invGamma/>
                  </a:srgbClr>
                </a:gs>
                <a:gs pos="50000">
                  <a:srgbClr val="CC0000"/>
                </a:gs>
                <a:gs pos="100000">
                  <a:srgbClr val="CC0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19"/>
            <p:cNvSpPr>
              <a:spLocks noChangeAspect="1"/>
            </p:cNvSpPr>
            <p:nvPr/>
          </p:nvSpPr>
          <p:spPr bwMode="auto">
            <a:xfrm rot="20848271">
              <a:off x="1493036" y="2512585"/>
              <a:ext cx="195199" cy="241611"/>
            </a:xfrm>
            <a:custGeom>
              <a:avLst/>
              <a:gdLst/>
              <a:ahLst/>
              <a:cxnLst>
                <a:cxn ang="0">
                  <a:pos x="380" y="1115"/>
                </a:cxn>
                <a:cxn ang="0">
                  <a:pos x="380" y="581"/>
                </a:cxn>
                <a:cxn ang="0">
                  <a:pos x="50" y="281"/>
                </a:cxn>
                <a:cxn ang="0">
                  <a:pos x="80" y="89"/>
                </a:cxn>
                <a:cxn ang="0">
                  <a:pos x="530" y="431"/>
                </a:cxn>
                <a:cxn ang="0">
                  <a:pos x="908" y="53"/>
                </a:cxn>
                <a:cxn ang="0">
                  <a:pos x="1040" y="113"/>
                </a:cxn>
                <a:cxn ang="0">
                  <a:pos x="632" y="587"/>
                </a:cxn>
                <a:cxn ang="0">
                  <a:pos x="536" y="1169"/>
                </a:cxn>
                <a:cxn ang="0">
                  <a:pos x="380" y="1205"/>
                </a:cxn>
                <a:cxn ang="0">
                  <a:pos x="386" y="1073"/>
                </a:cxn>
              </a:cxnLst>
              <a:rect l="0" t="0" r="r" b="b"/>
              <a:pathLst>
                <a:path w="1086" h="1272">
                  <a:moveTo>
                    <a:pt x="380" y="1115"/>
                  </a:moveTo>
                  <a:cubicBezTo>
                    <a:pt x="407" y="917"/>
                    <a:pt x="435" y="720"/>
                    <a:pt x="380" y="581"/>
                  </a:cubicBezTo>
                  <a:cubicBezTo>
                    <a:pt x="325" y="442"/>
                    <a:pt x="100" y="363"/>
                    <a:pt x="50" y="281"/>
                  </a:cubicBezTo>
                  <a:cubicBezTo>
                    <a:pt x="0" y="199"/>
                    <a:pt x="0" y="64"/>
                    <a:pt x="80" y="89"/>
                  </a:cubicBezTo>
                  <a:cubicBezTo>
                    <a:pt x="160" y="114"/>
                    <a:pt x="392" y="437"/>
                    <a:pt x="530" y="431"/>
                  </a:cubicBezTo>
                  <a:cubicBezTo>
                    <a:pt x="668" y="425"/>
                    <a:pt x="823" y="106"/>
                    <a:pt x="908" y="53"/>
                  </a:cubicBezTo>
                  <a:cubicBezTo>
                    <a:pt x="993" y="0"/>
                    <a:pt x="1086" y="24"/>
                    <a:pt x="1040" y="113"/>
                  </a:cubicBezTo>
                  <a:cubicBezTo>
                    <a:pt x="994" y="202"/>
                    <a:pt x="716" y="411"/>
                    <a:pt x="632" y="587"/>
                  </a:cubicBezTo>
                  <a:cubicBezTo>
                    <a:pt x="548" y="763"/>
                    <a:pt x="578" y="1066"/>
                    <a:pt x="536" y="1169"/>
                  </a:cubicBezTo>
                  <a:cubicBezTo>
                    <a:pt x="494" y="1272"/>
                    <a:pt x="405" y="1221"/>
                    <a:pt x="380" y="1205"/>
                  </a:cubicBezTo>
                  <a:cubicBezTo>
                    <a:pt x="355" y="1189"/>
                    <a:pt x="385" y="1095"/>
                    <a:pt x="386" y="1073"/>
                  </a:cubicBezTo>
                </a:path>
              </a:pathLst>
            </a:custGeom>
            <a:gradFill rotWithShape="1">
              <a:gsLst>
                <a:gs pos="0">
                  <a:srgbClr val="CC0000">
                    <a:gamma/>
                    <a:shade val="46275"/>
                    <a:invGamma/>
                  </a:srgbClr>
                </a:gs>
                <a:gs pos="50000">
                  <a:srgbClr val="CC0000"/>
                </a:gs>
                <a:gs pos="100000">
                  <a:srgbClr val="CC0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" name="Rectangle 20"/>
            <p:cNvSpPr>
              <a:spLocks noChangeAspect="1" noChangeArrowheads="1"/>
            </p:cNvSpPr>
            <p:nvPr/>
          </p:nvSpPr>
          <p:spPr bwMode="auto">
            <a:xfrm>
              <a:off x="1237562" y="2874900"/>
              <a:ext cx="221135" cy="116027"/>
            </a:xfrm>
            <a:prstGeom prst="rect">
              <a:avLst/>
            </a:pr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ObliqueTopRight">
                <a:rot lat="21299999" lon="0" rev="0"/>
              </a:camera>
              <a:lightRig rig="legacyFlat3" dir="b"/>
            </a:scene3d>
            <a:sp3d extrusionH="3540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21"/>
            <p:cNvSpPr>
              <a:spLocks noChangeAspect="1"/>
            </p:cNvSpPr>
            <p:nvPr/>
          </p:nvSpPr>
          <p:spPr bwMode="auto">
            <a:xfrm>
              <a:off x="2499624" y="2195280"/>
              <a:ext cx="196564" cy="241610"/>
            </a:xfrm>
            <a:custGeom>
              <a:avLst/>
              <a:gdLst/>
              <a:ahLst/>
              <a:cxnLst>
                <a:cxn ang="0">
                  <a:pos x="380" y="1115"/>
                </a:cxn>
                <a:cxn ang="0">
                  <a:pos x="380" y="581"/>
                </a:cxn>
                <a:cxn ang="0">
                  <a:pos x="50" y="281"/>
                </a:cxn>
                <a:cxn ang="0">
                  <a:pos x="80" y="89"/>
                </a:cxn>
                <a:cxn ang="0">
                  <a:pos x="530" y="431"/>
                </a:cxn>
                <a:cxn ang="0">
                  <a:pos x="908" y="53"/>
                </a:cxn>
                <a:cxn ang="0">
                  <a:pos x="1040" y="113"/>
                </a:cxn>
                <a:cxn ang="0">
                  <a:pos x="632" y="587"/>
                </a:cxn>
                <a:cxn ang="0">
                  <a:pos x="536" y="1169"/>
                </a:cxn>
                <a:cxn ang="0">
                  <a:pos x="380" y="1205"/>
                </a:cxn>
                <a:cxn ang="0">
                  <a:pos x="386" y="1073"/>
                </a:cxn>
              </a:cxnLst>
              <a:rect l="0" t="0" r="r" b="b"/>
              <a:pathLst>
                <a:path w="1086" h="1272">
                  <a:moveTo>
                    <a:pt x="380" y="1115"/>
                  </a:moveTo>
                  <a:cubicBezTo>
                    <a:pt x="407" y="917"/>
                    <a:pt x="435" y="720"/>
                    <a:pt x="380" y="581"/>
                  </a:cubicBezTo>
                  <a:cubicBezTo>
                    <a:pt x="325" y="442"/>
                    <a:pt x="100" y="363"/>
                    <a:pt x="50" y="281"/>
                  </a:cubicBezTo>
                  <a:cubicBezTo>
                    <a:pt x="0" y="199"/>
                    <a:pt x="0" y="64"/>
                    <a:pt x="80" y="89"/>
                  </a:cubicBezTo>
                  <a:cubicBezTo>
                    <a:pt x="160" y="114"/>
                    <a:pt x="392" y="437"/>
                    <a:pt x="530" y="431"/>
                  </a:cubicBezTo>
                  <a:cubicBezTo>
                    <a:pt x="668" y="425"/>
                    <a:pt x="823" y="106"/>
                    <a:pt x="908" y="53"/>
                  </a:cubicBezTo>
                  <a:cubicBezTo>
                    <a:pt x="993" y="0"/>
                    <a:pt x="1086" y="24"/>
                    <a:pt x="1040" y="113"/>
                  </a:cubicBezTo>
                  <a:cubicBezTo>
                    <a:pt x="994" y="202"/>
                    <a:pt x="716" y="411"/>
                    <a:pt x="632" y="587"/>
                  </a:cubicBezTo>
                  <a:cubicBezTo>
                    <a:pt x="548" y="763"/>
                    <a:pt x="578" y="1066"/>
                    <a:pt x="536" y="1169"/>
                  </a:cubicBezTo>
                  <a:cubicBezTo>
                    <a:pt x="494" y="1272"/>
                    <a:pt x="405" y="1221"/>
                    <a:pt x="380" y="1205"/>
                  </a:cubicBezTo>
                  <a:cubicBezTo>
                    <a:pt x="355" y="1189"/>
                    <a:pt x="385" y="1095"/>
                    <a:pt x="386" y="1073"/>
                  </a:cubicBezTo>
                </a:path>
              </a:pathLst>
            </a:custGeom>
            <a:gradFill rotWithShape="1">
              <a:gsLst>
                <a:gs pos="0">
                  <a:srgbClr val="339966">
                    <a:gamma/>
                    <a:shade val="46275"/>
                    <a:invGamma/>
                  </a:srgbClr>
                </a:gs>
                <a:gs pos="50000">
                  <a:srgbClr val="339966"/>
                </a:gs>
                <a:gs pos="100000">
                  <a:srgbClr val="339966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2" name="Rectangle 22"/>
            <p:cNvSpPr>
              <a:spLocks noChangeAspect="1" noChangeArrowheads="1"/>
            </p:cNvSpPr>
            <p:nvPr/>
          </p:nvSpPr>
          <p:spPr bwMode="auto">
            <a:xfrm>
              <a:off x="1818587" y="2874900"/>
              <a:ext cx="221135" cy="116027"/>
            </a:xfrm>
            <a:prstGeom prst="rect">
              <a:avLst/>
            </a:pr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ObliqueTopRight">
                <a:rot lat="21299999" lon="0" rev="0"/>
              </a:camera>
              <a:lightRig rig="legacyFlat3" dir="b"/>
            </a:scene3d>
            <a:sp3d extrusionH="3540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3"/>
            <p:cNvSpPr>
              <a:spLocks noChangeAspect="1"/>
            </p:cNvSpPr>
            <p:nvPr/>
          </p:nvSpPr>
          <p:spPr bwMode="auto">
            <a:xfrm>
              <a:off x="3009212" y="2222267"/>
              <a:ext cx="195199" cy="241610"/>
            </a:xfrm>
            <a:custGeom>
              <a:avLst/>
              <a:gdLst/>
              <a:ahLst/>
              <a:cxnLst>
                <a:cxn ang="0">
                  <a:pos x="380" y="1115"/>
                </a:cxn>
                <a:cxn ang="0">
                  <a:pos x="380" y="581"/>
                </a:cxn>
                <a:cxn ang="0">
                  <a:pos x="50" y="281"/>
                </a:cxn>
                <a:cxn ang="0">
                  <a:pos x="80" y="89"/>
                </a:cxn>
                <a:cxn ang="0">
                  <a:pos x="530" y="431"/>
                </a:cxn>
                <a:cxn ang="0">
                  <a:pos x="908" y="53"/>
                </a:cxn>
                <a:cxn ang="0">
                  <a:pos x="1040" y="113"/>
                </a:cxn>
                <a:cxn ang="0">
                  <a:pos x="632" y="587"/>
                </a:cxn>
                <a:cxn ang="0">
                  <a:pos x="536" y="1169"/>
                </a:cxn>
                <a:cxn ang="0">
                  <a:pos x="380" y="1205"/>
                </a:cxn>
                <a:cxn ang="0">
                  <a:pos x="386" y="1073"/>
                </a:cxn>
              </a:cxnLst>
              <a:rect l="0" t="0" r="r" b="b"/>
              <a:pathLst>
                <a:path w="1086" h="1272">
                  <a:moveTo>
                    <a:pt x="380" y="1115"/>
                  </a:moveTo>
                  <a:cubicBezTo>
                    <a:pt x="407" y="917"/>
                    <a:pt x="435" y="720"/>
                    <a:pt x="380" y="581"/>
                  </a:cubicBezTo>
                  <a:cubicBezTo>
                    <a:pt x="325" y="442"/>
                    <a:pt x="100" y="363"/>
                    <a:pt x="50" y="281"/>
                  </a:cubicBezTo>
                  <a:cubicBezTo>
                    <a:pt x="0" y="199"/>
                    <a:pt x="0" y="64"/>
                    <a:pt x="80" y="89"/>
                  </a:cubicBezTo>
                  <a:cubicBezTo>
                    <a:pt x="160" y="114"/>
                    <a:pt x="392" y="437"/>
                    <a:pt x="530" y="431"/>
                  </a:cubicBezTo>
                  <a:cubicBezTo>
                    <a:pt x="668" y="425"/>
                    <a:pt x="823" y="106"/>
                    <a:pt x="908" y="53"/>
                  </a:cubicBezTo>
                  <a:cubicBezTo>
                    <a:pt x="993" y="0"/>
                    <a:pt x="1086" y="24"/>
                    <a:pt x="1040" y="113"/>
                  </a:cubicBezTo>
                  <a:cubicBezTo>
                    <a:pt x="994" y="202"/>
                    <a:pt x="716" y="411"/>
                    <a:pt x="632" y="587"/>
                  </a:cubicBezTo>
                  <a:cubicBezTo>
                    <a:pt x="548" y="763"/>
                    <a:pt x="578" y="1066"/>
                    <a:pt x="536" y="1169"/>
                  </a:cubicBezTo>
                  <a:cubicBezTo>
                    <a:pt x="494" y="1272"/>
                    <a:pt x="405" y="1221"/>
                    <a:pt x="380" y="1205"/>
                  </a:cubicBezTo>
                  <a:cubicBezTo>
                    <a:pt x="355" y="1189"/>
                    <a:pt x="385" y="1095"/>
                    <a:pt x="386" y="1073"/>
                  </a:cubicBezTo>
                </a:path>
              </a:pathLst>
            </a:custGeom>
            <a:gradFill rotWithShape="1">
              <a:gsLst>
                <a:gs pos="0">
                  <a:srgbClr val="3366FF">
                    <a:gamma/>
                    <a:shade val="46275"/>
                    <a:invGamma/>
                  </a:srgbClr>
                </a:gs>
                <a:gs pos="50000">
                  <a:srgbClr val="3366FF"/>
                </a:gs>
                <a:gs pos="100000">
                  <a:srgbClr val="3366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4" name="Freeform 24"/>
            <p:cNvSpPr>
              <a:spLocks noChangeAspect="1"/>
            </p:cNvSpPr>
            <p:nvPr/>
          </p:nvSpPr>
          <p:spPr bwMode="auto">
            <a:xfrm>
              <a:off x="2798074" y="2393718"/>
              <a:ext cx="196564" cy="241609"/>
            </a:xfrm>
            <a:custGeom>
              <a:avLst/>
              <a:gdLst/>
              <a:ahLst/>
              <a:cxnLst>
                <a:cxn ang="0">
                  <a:pos x="380" y="1115"/>
                </a:cxn>
                <a:cxn ang="0">
                  <a:pos x="380" y="581"/>
                </a:cxn>
                <a:cxn ang="0">
                  <a:pos x="50" y="281"/>
                </a:cxn>
                <a:cxn ang="0">
                  <a:pos x="80" y="89"/>
                </a:cxn>
                <a:cxn ang="0">
                  <a:pos x="530" y="431"/>
                </a:cxn>
                <a:cxn ang="0">
                  <a:pos x="908" y="53"/>
                </a:cxn>
                <a:cxn ang="0">
                  <a:pos x="1040" y="113"/>
                </a:cxn>
                <a:cxn ang="0">
                  <a:pos x="632" y="587"/>
                </a:cxn>
                <a:cxn ang="0">
                  <a:pos x="536" y="1169"/>
                </a:cxn>
                <a:cxn ang="0">
                  <a:pos x="380" y="1205"/>
                </a:cxn>
                <a:cxn ang="0">
                  <a:pos x="386" y="1073"/>
                </a:cxn>
              </a:cxnLst>
              <a:rect l="0" t="0" r="r" b="b"/>
              <a:pathLst>
                <a:path w="1086" h="1272">
                  <a:moveTo>
                    <a:pt x="380" y="1115"/>
                  </a:moveTo>
                  <a:cubicBezTo>
                    <a:pt x="407" y="917"/>
                    <a:pt x="435" y="720"/>
                    <a:pt x="380" y="581"/>
                  </a:cubicBezTo>
                  <a:cubicBezTo>
                    <a:pt x="325" y="442"/>
                    <a:pt x="100" y="363"/>
                    <a:pt x="50" y="281"/>
                  </a:cubicBezTo>
                  <a:cubicBezTo>
                    <a:pt x="0" y="199"/>
                    <a:pt x="0" y="64"/>
                    <a:pt x="80" y="89"/>
                  </a:cubicBezTo>
                  <a:cubicBezTo>
                    <a:pt x="160" y="114"/>
                    <a:pt x="392" y="437"/>
                    <a:pt x="530" y="431"/>
                  </a:cubicBezTo>
                  <a:cubicBezTo>
                    <a:pt x="668" y="425"/>
                    <a:pt x="823" y="106"/>
                    <a:pt x="908" y="53"/>
                  </a:cubicBezTo>
                  <a:cubicBezTo>
                    <a:pt x="993" y="0"/>
                    <a:pt x="1086" y="24"/>
                    <a:pt x="1040" y="113"/>
                  </a:cubicBezTo>
                  <a:cubicBezTo>
                    <a:pt x="994" y="202"/>
                    <a:pt x="716" y="411"/>
                    <a:pt x="632" y="587"/>
                  </a:cubicBezTo>
                  <a:cubicBezTo>
                    <a:pt x="548" y="763"/>
                    <a:pt x="578" y="1066"/>
                    <a:pt x="536" y="1169"/>
                  </a:cubicBezTo>
                  <a:cubicBezTo>
                    <a:pt x="494" y="1272"/>
                    <a:pt x="405" y="1221"/>
                    <a:pt x="380" y="1205"/>
                  </a:cubicBezTo>
                  <a:cubicBezTo>
                    <a:pt x="355" y="1189"/>
                    <a:pt x="385" y="1095"/>
                    <a:pt x="386" y="1073"/>
                  </a:cubicBezTo>
                </a:path>
              </a:pathLst>
            </a:custGeom>
            <a:gradFill rotWithShape="1">
              <a:gsLst>
                <a:gs pos="0">
                  <a:srgbClr val="3366FF">
                    <a:gamma/>
                    <a:shade val="46275"/>
                    <a:invGamma/>
                  </a:srgbClr>
                </a:gs>
                <a:gs pos="50000">
                  <a:srgbClr val="3366FF"/>
                </a:gs>
                <a:gs pos="100000">
                  <a:srgbClr val="3366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5" name="Freeform 25"/>
            <p:cNvSpPr>
              <a:spLocks noChangeAspect="1"/>
            </p:cNvSpPr>
            <p:nvPr/>
          </p:nvSpPr>
          <p:spPr bwMode="auto">
            <a:xfrm>
              <a:off x="2579000" y="2527067"/>
              <a:ext cx="195200" cy="241610"/>
            </a:xfrm>
            <a:custGeom>
              <a:avLst/>
              <a:gdLst/>
              <a:ahLst/>
              <a:cxnLst>
                <a:cxn ang="0">
                  <a:pos x="380" y="1115"/>
                </a:cxn>
                <a:cxn ang="0">
                  <a:pos x="380" y="581"/>
                </a:cxn>
                <a:cxn ang="0">
                  <a:pos x="50" y="281"/>
                </a:cxn>
                <a:cxn ang="0">
                  <a:pos x="80" y="89"/>
                </a:cxn>
                <a:cxn ang="0">
                  <a:pos x="530" y="431"/>
                </a:cxn>
                <a:cxn ang="0">
                  <a:pos x="908" y="53"/>
                </a:cxn>
                <a:cxn ang="0">
                  <a:pos x="1040" y="113"/>
                </a:cxn>
                <a:cxn ang="0">
                  <a:pos x="632" y="587"/>
                </a:cxn>
                <a:cxn ang="0">
                  <a:pos x="536" y="1169"/>
                </a:cxn>
                <a:cxn ang="0">
                  <a:pos x="380" y="1205"/>
                </a:cxn>
                <a:cxn ang="0">
                  <a:pos x="386" y="1073"/>
                </a:cxn>
              </a:cxnLst>
              <a:rect l="0" t="0" r="r" b="b"/>
              <a:pathLst>
                <a:path w="1086" h="1272">
                  <a:moveTo>
                    <a:pt x="380" y="1115"/>
                  </a:moveTo>
                  <a:cubicBezTo>
                    <a:pt x="407" y="917"/>
                    <a:pt x="435" y="720"/>
                    <a:pt x="380" y="581"/>
                  </a:cubicBezTo>
                  <a:cubicBezTo>
                    <a:pt x="325" y="442"/>
                    <a:pt x="100" y="363"/>
                    <a:pt x="50" y="281"/>
                  </a:cubicBezTo>
                  <a:cubicBezTo>
                    <a:pt x="0" y="199"/>
                    <a:pt x="0" y="64"/>
                    <a:pt x="80" y="89"/>
                  </a:cubicBezTo>
                  <a:cubicBezTo>
                    <a:pt x="160" y="114"/>
                    <a:pt x="392" y="437"/>
                    <a:pt x="530" y="431"/>
                  </a:cubicBezTo>
                  <a:cubicBezTo>
                    <a:pt x="668" y="425"/>
                    <a:pt x="823" y="106"/>
                    <a:pt x="908" y="53"/>
                  </a:cubicBezTo>
                  <a:cubicBezTo>
                    <a:pt x="993" y="0"/>
                    <a:pt x="1086" y="24"/>
                    <a:pt x="1040" y="113"/>
                  </a:cubicBezTo>
                  <a:cubicBezTo>
                    <a:pt x="994" y="202"/>
                    <a:pt x="716" y="411"/>
                    <a:pt x="632" y="587"/>
                  </a:cubicBezTo>
                  <a:cubicBezTo>
                    <a:pt x="548" y="763"/>
                    <a:pt x="578" y="1066"/>
                    <a:pt x="536" y="1169"/>
                  </a:cubicBezTo>
                  <a:cubicBezTo>
                    <a:pt x="494" y="1272"/>
                    <a:pt x="405" y="1221"/>
                    <a:pt x="380" y="1205"/>
                  </a:cubicBezTo>
                  <a:cubicBezTo>
                    <a:pt x="355" y="1189"/>
                    <a:pt x="385" y="1095"/>
                    <a:pt x="386" y="1073"/>
                  </a:cubicBezTo>
                </a:path>
              </a:pathLst>
            </a:custGeom>
            <a:gradFill rotWithShape="1">
              <a:gsLst>
                <a:gs pos="0">
                  <a:srgbClr val="3366FF">
                    <a:gamma/>
                    <a:shade val="46275"/>
                    <a:invGamma/>
                  </a:srgbClr>
                </a:gs>
                <a:gs pos="50000">
                  <a:srgbClr val="3366FF"/>
                </a:gs>
                <a:gs pos="100000">
                  <a:srgbClr val="3366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6" name="Freeform 26"/>
            <p:cNvSpPr>
              <a:spLocks noChangeAspect="1"/>
            </p:cNvSpPr>
            <p:nvPr/>
          </p:nvSpPr>
          <p:spPr bwMode="auto">
            <a:xfrm>
              <a:off x="2024962" y="2512556"/>
              <a:ext cx="196564" cy="240245"/>
            </a:xfrm>
            <a:custGeom>
              <a:avLst/>
              <a:gdLst/>
              <a:ahLst/>
              <a:cxnLst>
                <a:cxn ang="0">
                  <a:pos x="380" y="1115"/>
                </a:cxn>
                <a:cxn ang="0">
                  <a:pos x="380" y="581"/>
                </a:cxn>
                <a:cxn ang="0">
                  <a:pos x="50" y="281"/>
                </a:cxn>
                <a:cxn ang="0">
                  <a:pos x="80" y="89"/>
                </a:cxn>
                <a:cxn ang="0">
                  <a:pos x="530" y="431"/>
                </a:cxn>
                <a:cxn ang="0">
                  <a:pos x="908" y="53"/>
                </a:cxn>
                <a:cxn ang="0">
                  <a:pos x="1040" y="113"/>
                </a:cxn>
                <a:cxn ang="0">
                  <a:pos x="632" y="587"/>
                </a:cxn>
                <a:cxn ang="0">
                  <a:pos x="536" y="1169"/>
                </a:cxn>
                <a:cxn ang="0">
                  <a:pos x="380" y="1205"/>
                </a:cxn>
                <a:cxn ang="0">
                  <a:pos x="386" y="1073"/>
                </a:cxn>
              </a:cxnLst>
              <a:rect l="0" t="0" r="r" b="b"/>
              <a:pathLst>
                <a:path w="1086" h="1272">
                  <a:moveTo>
                    <a:pt x="380" y="1115"/>
                  </a:moveTo>
                  <a:cubicBezTo>
                    <a:pt x="407" y="917"/>
                    <a:pt x="435" y="720"/>
                    <a:pt x="380" y="581"/>
                  </a:cubicBezTo>
                  <a:cubicBezTo>
                    <a:pt x="325" y="442"/>
                    <a:pt x="100" y="363"/>
                    <a:pt x="50" y="281"/>
                  </a:cubicBezTo>
                  <a:cubicBezTo>
                    <a:pt x="0" y="199"/>
                    <a:pt x="0" y="64"/>
                    <a:pt x="80" y="89"/>
                  </a:cubicBezTo>
                  <a:cubicBezTo>
                    <a:pt x="160" y="114"/>
                    <a:pt x="392" y="437"/>
                    <a:pt x="530" y="431"/>
                  </a:cubicBezTo>
                  <a:cubicBezTo>
                    <a:pt x="668" y="425"/>
                    <a:pt x="823" y="106"/>
                    <a:pt x="908" y="53"/>
                  </a:cubicBezTo>
                  <a:cubicBezTo>
                    <a:pt x="993" y="0"/>
                    <a:pt x="1086" y="24"/>
                    <a:pt x="1040" y="113"/>
                  </a:cubicBezTo>
                  <a:cubicBezTo>
                    <a:pt x="994" y="202"/>
                    <a:pt x="716" y="411"/>
                    <a:pt x="632" y="587"/>
                  </a:cubicBezTo>
                  <a:cubicBezTo>
                    <a:pt x="548" y="763"/>
                    <a:pt x="578" y="1066"/>
                    <a:pt x="536" y="1169"/>
                  </a:cubicBezTo>
                  <a:cubicBezTo>
                    <a:pt x="494" y="1272"/>
                    <a:pt x="405" y="1221"/>
                    <a:pt x="380" y="1205"/>
                  </a:cubicBezTo>
                  <a:cubicBezTo>
                    <a:pt x="355" y="1189"/>
                    <a:pt x="385" y="1095"/>
                    <a:pt x="386" y="1073"/>
                  </a:cubicBezTo>
                </a:path>
              </a:pathLst>
            </a:custGeom>
            <a:gradFill rotWithShape="1">
              <a:gsLst>
                <a:gs pos="0">
                  <a:srgbClr val="339966">
                    <a:gamma/>
                    <a:shade val="46275"/>
                    <a:invGamma/>
                  </a:srgbClr>
                </a:gs>
                <a:gs pos="50000">
                  <a:srgbClr val="339966"/>
                </a:gs>
                <a:gs pos="100000">
                  <a:srgbClr val="339966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7" name="Freeform 27"/>
            <p:cNvSpPr>
              <a:spLocks noChangeAspect="1"/>
            </p:cNvSpPr>
            <p:nvPr/>
          </p:nvSpPr>
          <p:spPr bwMode="auto">
            <a:xfrm>
              <a:off x="2283724" y="2349268"/>
              <a:ext cx="196564" cy="241609"/>
            </a:xfrm>
            <a:custGeom>
              <a:avLst/>
              <a:gdLst/>
              <a:ahLst/>
              <a:cxnLst>
                <a:cxn ang="0">
                  <a:pos x="380" y="1115"/>
                </a:cxn>
                <a:cxn ang="0">
                  <a:pos x="380" y="581"/>
                </a:cxn>
                <a:cxn ang="0">
                  <a:pos x="50" y="281"/>
                </a:cxn>
                <a:cxn ang="0">
                  <a:pos x="80" y="89"/>
                </a:cxn>
                <a:cxn ang="0">
                  <a:pos x="530" y="431"/>
                </a:cxn>
                <a:cxn ang="0">
                  <a:pos x="908" y="53"/>
                </a:cxn>
                <a:cxn ang="0">
                  <a:pos x="1040" y="113"/>
                </a:cxn>
                <a:cxn ang="0">
                  <a:pos x="632" y="587"/>
                </a:cxn>
                <a:cxn ang="0">
                  <a:pos x="536" y="1169"/>
                </a:cxn>
                <a:cxn ang="0">
                  <a:pos x="380" y="1205"/>
                </a:cxn>
                <a:cxn ang="0">
                  <a:pos x="386" y="1073"/>
                </a:cxn>
              </a:cxnLst>
              <a:rect l="0" t="0" r="r" b="b"/>
              <a:pathLst>
                <a:path w="1086" h="1272">
                  <a:moveTo>
                    <a:pt x="380" y="1115"/>
                  </a:moveTo>
                  <a:cubicBezTo>
                    <a:pt x="407" y="917"/>
                    <a:pt x="435" y="720"/>
                    <a:pt x="380" y="581"/>
                  </a:cubicBezTo>
                  <a:cubicBezTo>
                    <a:pt x="325" y="442"/>
                    <a:pt x="100" y="363"/>
                    <a:pt x="50" y="281"/>
                  </a:cubicBezTo>
                  <a:cubicBezTo>
                    <a:pt x="0" y="199"/>
                    <a:pt x="0" y="64"/>
                    <a:pt x="80" y="89"/>
                  </a:cubicBezTo>
                  <a:cubicBezTo>
                    <a:pt x="160" y="114"/>
                    <a:pt x="392" y="437"/>
                    <a:pt x="530" y="431"/>
                  </a:cubicBezTo>
                  <a:cubicBezTo>
                    <a:pt x="668" y="425"/>
                    <a:pt x="823" y="106"/>
                    <a:pt x="908" y="53"/>
                  </a:cubicBezTo>
                  <a:cubicBezTo>
                    <a:pt x="993" y="0"/>
                    <a:pt x="1086" y="24"/>
                    <a:pt x="1040" y="113"/>
                  </a:cubicBezTo>
                  <a:cubicBezTo>
                    <a:pt x="994" y="202"/>
                    <a:pt x="716" y="411"/>
                    <a:pt x="632" y="587"/>
                  </a:cubicBezTo>
                  <a:cubicBezTo>
                    <a:pt x="548" y="763"/>
                    <a:pt x="578" y="1066"/>
                    <a:pt x="536" y="1169"/>
                  </a:cubicBezTo>
                  <a:cubicBezTo>
                    <a:pt x="494" y="1272"/>
                    <a:pt x="405" y="1221"/>
                    <a:pt x="380" y="1205"/>
                  </a:cubicBezTo>
                  <a:cubicBezTo>
                    <a:pt x="355" y="1189"/>
                    <a:pt x="385" y="1095"/>
                    <a:pt x="386" y="1073"/>
                  </a:cubicBezTo>
                </a:path>
              </a:pathLst>
            </a:custGeom>
            <a:gradFill rotWithShape="1">
              <a:gsLst>
                <a:gs pos="0">
                  <a:srgbClr val="339966">
                    <a:gamma/>
                    <a:shade val="46275"/>
                    <a:invGamma/>
                  </a:srgbClr>
                </a:gs>
                <a:gs pos="50000">
                  <a:srgbClr val="339966"/>
                </a:gs>
                <a:gs pos="100000">
                  <a:srgbClr val="339966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8" name="Rectangle 28"/>
            <p:cNvSpPr>
              <a:spLocks noChangeAspect="1" noChangeArrowheads="1"/>
            </p:cNvSpPr>
            <p:nvPr/>
          </p:nvSpPr>
          <p:spPr bwMode="auto">
            <a:xfrm>
              <a:off x="2372624" y="2874900"/>
              <a:ext cx="221135" cy="116027"/>
            </a:xfrm>
            <a:prstGeom prst="rect">
              <a:avLst/>
            </a:pr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ObliqueTopRight">
                <a:rot lat="21299999" lon="0" rev="0"/>
              </a:camera>
              <a:lightRig rig="legacyFlat3" dir="b"/>
            </a:scene3d>
            <a:sp3d extrusionH="3540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en-US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Group 65"/>
          <p:cNvGrpSpPr/>
          <p:nvPr/>
        </p:nvGrpSpPr>
        <p:grpSpPr>
          <a:xfrm>
            <a:off x="1636892" y="3250486"/>
            <a:ext cx="1010529" cy="2699651"/>
            <a:chOff x="847740" y="3348062"/>
            <a:chExt cx="973138" cy="3200400"/>
          </a:xfrm>
        </p:grpSpPr>
        <p:pic>
          <p:nvPicPr>
            <p:cNvPr id="61" name="Picture 59" descr="Combind_small_tif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847740" y="3348062"/>
              <a:ext cx="973138" cy="3200400"/>
            </a:xfrm>
            <a:prstGeom prst="rect">
              <a:avLst/>
            </a:prstGeom>
            <a:noFill/>
          </p:spPr>
        </p:pic>
        <p:grpSp>
          <p:nvGrpSpPr>
            <p:cNvPr id="9" name="Group 60"/>
            <p:cNvGrpSpPr>
              <a:grpSpLocks/>
            </p:cNvGrpSpPr>
            <p:nvPr/>
          </p:nvGrpSpPr>
          <p:grpSpPr bwMode="auto">
            <a:xfrm>
              <a:off x="1058878" y="3348062"/>
              <a:ext cx="609600" cy="3200400"/>
              <a:chOff x="480" y="1728"/>
              <a:chExt cx="384" cy="2016"/>
            </a:xfrm>
          </p:grpSpPr>
          <p:sp>
            <p:nvSpPr>
              <p:cNvPr id="63" name="Oval 61"/>
              <p:cNvSpPr>
                <a:spLocks noChangeArrowheads="1"/>
              </p:cNvSpPr>
              <p:nvPr/>
            </p:nvSpPr>
            <p:spPr bwMode="auto">
              <a:xfrm>
                <a:off x="480" y="1728"/>
                <a:ext cx="384" cy="528"/>
              </a:xfrm>
              <a:prstGeom prst="ellipse">
                <a:avLst/>
              </a:prstGeom>
              <a:solidFill>
                <a:srgbClr val="0000FF">
                  <a:alpha val="5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Oval 62"/>
              <p:cNvSpPr>
                <a:spLocks noChangeArrowheads="1"/>
              </p:cNvSpPr>
              <p:nvPr/>
            </p:nvSpPr>
            <p:spPr bwMode="auto">
              <a:xfrm>
                <a:off x="480" y="2448"/>
                <a:ext cx="384" cy="528"/>
              </a:xfrm>
              <a:prstGeom prst="ellipse">
                <a:avLst/>
              </a:prstGeom>
              <a:solidFill>
                <a:srgbClr val="FF0000">
                  <a:alpha val="5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Oval 63"/>
              <p:cNvSpPr>
                <a:spLocks noChangeArrowheads="1"/>
              </p:cNvSpPr>
              <p:nvPr/>
            </p:nvSpPr>
            <p:spPr bwMode="auto">
              <a:xfrm>
                <a:off x="480" y="3216"/>
                <a:ext cx="384" cy="528"/>
              </a:xfrm>
              <a:prstGeom prst="ellipse">
                <a:avLst/>
              </a:prstGeom>
              <a:solidFill>
                <a:srgbClr val="00CC00">
                  <a:alpha val="5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9" name="Group 106"/>
          <p:cNvGrpSpPr/>
          <p:nvPr/>
        </p:nvGrpSpPr>
        <p:grpSpPr>
          <a:xfrm>
            <a:off x="3018467" y="4442671"/>
            <a:ext cx="1032457" cy="392053"/>
            <a:chOff x="5704773" y="3309941"/>
            <a:chExt cx="1032457" cy="392053"/>
          </a:xfrm>
        </p:grpSpPr>
        <p:cxnSp>
          <p:nvCxnSpPr>
            <p:cNvPr id="74" name="Straight Arrow Connector 73"/>
            <p:cNvCxnSpPr/>
            <p:nvPr/>
          </p:nvCxnSpPr>
          <p:spPr>
            <a:xfrm>
              <a:off x="5704773" y="3309941"/>
              <a:ext cx="1022597" cy="1020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 Box 4"/>
            <p:cNvSpPr txBox="1">
              <a:spLocks noChangeArrowheads="1"/>
            </p:cNvSpPr>
            <p:nvPr/>
          </p:nvSpPr>
          <p:spPr bwMode="auto">
            <a:xfrm>
              <a:off x="5719003" y="3332662"/>
              <a:ext cx="101822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 dirty="0" smtClean="0">
                  <a:solidFill>
                    <a:srgbClr val="002060"/>
                  </a:solidFill>
                  <a:cs typeface="Times New Roman (Hebrew)" charset="0"/>
                </a:rPr>
                <a:t>Results</a:t>
              </a:r>
              <a:endParaRPr lang="en-US" altLang="zh-CN" b="1" dirty="0">
                <a:solidFill>
                  <a:srgbClr val="002060"/>
                </a:solidFill>
                <a:cs typeface="Times New Roman (Hebrew)" charset="0"/>
              </a:endParaRPr>
            </a:p>
          </p:txBody>
        </p:sp>
      </p:grpSp>
      <p:grpSp>
        <p:nvGrpSpPr>
          <p:cNvPr id="30" name="Group 102"/>
          <p:cNvGrpSpPr/>
          <p:nvPr/>
        </p:nvGrpSpPr>
        <p:grpSpPr>
          <a:xfrm>
            <a:off x="3800268" y="1164189"/>
            <a:ext cx="1048713" cy="1270996"/>
            <a:chOff x="3769047" y="2145064"/>
            <a:chExt cx="1048713" cy="1270996"/>
          </a:xfrm>
        </p:grpSpPr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3769047" y="2938298"/>
              <a:ext cx="1005404" cy="477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 dirty="0" smtClean="0">
                  <a:solidFill>
                    <a:srgbClr val="002060"/>
                  </a:solidFill>
                  <a:cs typeface="Times New Roman (Hebrew)" charset="0"/>
                </a:rPr>
                <a:t>Sample</a:t>
              </a:r>
              <a:endParaRPr lang="en-US" altLang="zh-CN" b="1" dirty="0">
                <a:solidFill>
                  <a:srgbClr val="002060"/>
                </a:solidFill>
                <a:cs typeface="Times New Roman (Hebrew)" charset="0"/>
              </a:endParaRPr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4187633" y="2424962"/>
              <a:ext cx="327607" cy="300796"/>
            </a:xfrm>
            <a:custGeom>
              <a:avLst/>
              <a:gdLst/>
              <a:ahLst/>
              <a:cxnLst>
                <a:cxn ang="0">
                  <a:pos x="71" y="159"/>
                </a:cxn>
                <a:cxn ang="0">
                  <a:pos x="125" y="234"/>
                </a:cxn>
                <a:cxn ang="0">
                  <a:pos x="159" y="219"/>
                </a:cxn>
                <a:cxn ang="0">
                  <a:pos x="186" y="159"/>
                </a:cxn>
                <a:cxn ang="0">
                  <a:pos x="224" y="129"/>
                </a:cxn>
                <a:cxn ang="0">
                  <a:pos x="266" y="93"/>
                </a:cxn>
                <a:cxn ang="0">
                  <a:pos x="251" y="44"/>
                </a:cxn>
                <a:cxn ang="0">
                  <a:pos x="182" y="12"/>
                </a:cxn>
                <a:cxn ang="0">
                  <a:pos x="116" y="18"/>
                </a:cxn>
                <a:cxn ang="0">
                  <a:pos x="75" y="5"/>
                </a:cxn>
                <a:cxn ang="0">
                  <a:pos x="53" y="48"/>
                </a:cxn>
                <a:cxn ang="0">
                  <a:pos x="33" y="62"/>
                </a:cxn>
                <a:cxn ang="0">
                  <a:pos x="3" y="86"/>
                </a:cxn>
                <a:cxn ang="0">
                  <a:pos x="14" y="135"/>
                </a:cxn>
                <a:cxn ang="0">
                  <a:pos x="36" y="150"/>
                </a:cxn>
                <a:cxn ang="0">
                  <a:pos x="60" y="144"/>
                </a:cxn>
                <a:cxn ang="0">
                  <a:pos x="71" y="159"/>
                </a:cxn>
              </a:cxnLst>
              <a:rect l="0" t="0" r="r" b="b"/>
              <a:pathLst>
                <a:path w="270" h="244">
                  <a:moveTo>
                    <a:pt x="71" y="159"/>
                  </a:moveTo>
                  <a:cubicBezTo>
                    <a:pt x="82" y="174"/>
                    <a:pt x="110" y="224"/>
                    <a:pt x="125" y="234"/>
                  </a:cubicBezTo>
                  <a:cubicBezTo>
                    <a:pt x="140" y="244"/>
                    <a:pt x="149" y="232"/>
                    <a:pt x="159" y="219"/>
                  </a:cubicBezTo>
                  <a:cubicBezTo>
                    <a:pt x="169" y="206"/>
                    <a:pt x="175" y="174"/>
                    <a:pt x="186" y="159"/>
                  </a:cubicBezTo>
                  <a:cubicBezTo>
                    <a:pt x="197" y="144"/>
                    <a:pt x="211" y="140"/>
                    <a:pt x="224" y="129"/>
                  </a:cubicBezTo>
                  <a:cubicBezTo>
                    <a:pt x="237" y="118"/>
                    <a:pt x="262" y="107"/>
                    <a:pt x="266" y="93"/>
                  </a:cubicBezTo>
                  <a:cubicBezTo>
                    <a:pt x="270" y="79"/>
                    <a:pt x="265" y="57"/>
                    <a:pt x="251" y="44"/>
                  </a:cubicBezTo>
                  <a:cubicBezTo>
                    <a:pt x="237" y="31"/>
                    <a:pt x="204" y="16"/>
                    <a:pt x="182" y="12"/>
                  </a:cubicBezTo>
                  <a:cubicBezTo>
                    <a:pt x="160" y="8"/>
                    <a:pt x="134" y="19"/>
                    <a:pt x="116" y="18"/>
                  </a:cubicBezTo>
                  <a:cubicBezTo>
                    <a:pt x="98" y="17"/>
                    <a:pt x="85" y="0"/>
                    <a:pt x="75" y="5"/>
                  </a:cubicBezTo>
                  <a:cubicBezTo>
                    <a:pt x="65" y="10"/>
                    <a:pt x="60" y="39"/>
                    <a:pt x="53" y="48"/>
                  </a:cubicBezTo>
                  <a:cubicBezTo>
                    <a:pt x="46" y="57"/>
                    <a:pt x="41" y="56"/>
                    <a:pt x="33" y="62"/>
                  </a:cubicBezTo>
                  <a:cubicBezTo>
                    <a:pt x="25" y="68"/>
                    <a:pt x="6" y="74"/>
                    <a:pt x="3" y="86"/>
                  </a:cubicBezTo>
                  <a:cubicBezTo>
                    <a:pt x="0" y="98"/>
                    <a:pt x="9" y="124"/>
                    <a:pt x="14" y="135"/>
                  </a:cubicBezTo>
                  <a:cubicBezTo>
                    <a:pt x="19" y="146"/>
                    <a:pt x="28" y="149"/>
                    <a:pt x="36" y="150"/>
                  </a:cubicBezTo>
                  <a:cubicBezTo>
                    <a:pt x="44" y="151"/>
                    <a:pt x="54" y="142"/>
                    <a:pt x="60" y="144"/>
                  </a:cubicBezTo>
                  <a:cubicBezTo>
                    <a:pt x="66" y="146"/>
                    <a:pt x="60" y="144"/>
                    <a:pt x="71" y="159"/>
                  </a:cubicBezTo>
                  <a:close/>
                </a:path>
              </a:pathLst>
            </a:custGeom>
            <a:gradFill rotWithShape="1">
              <a:gsLst>
                <a:gs pos="0">
                  <a:srgbClr val="FF66CC"/>
                </a:gs>
                <a:gs pos="100000">
                  <a:srgbClr val="FF66CC">
                    <a:gamma/>
                    <a:tint val="54510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3984834" y="2255296"/>
              <a:ext cx="301671" cy="314391"/>
            </a:xfrm>
            <a:custGeom>
              <a:avLst/>
              <a:gdLst/>
              <a:ahLst/>
              <a:cxnLst>
                <a:cxn ang="0">
                  <a:pos x="130" y="243"/>
                </a:cxn>
                <a:cxn ang="0">
                  <a:pos x="93" y="195"/>
                </a:cxn>
                <a:cxn ang="0">
                  <a:pos x="73" y="176"/>
                </a:cxn>
                <a:cxn ang="0">
                  <a:pos x="43" y="167"/>
                </a:cxn>
                <a:cxn ang="0">
                  <a:pos x="37" y="198"/>
                </a:cxn>
                <a:cxn ang="0">
                  <a:pos x="9" y="191"/>
                </a:cxn>
                <a:cxn ang="0">
                  <a:pos x="6" y="152"/>
                </a:cxn>
                <a:cxn ang="0">
                  <a:pos x="42" y="128"/>
                </a:cxn>
                <a:cxn ang="0">
                  <a:pos x="36" y="110"/>
                </a:cxn>
                <a:cxn ang="0">
                  <a:pos x="9" y="104"/>
                </a:cxn>
                <a:cxn ang="0">
                  <a:pos x="1" y="77"/>
                </a:cxn>
                <a:cxn ang="0">
                  <a:pos x="13" y="51"/>
                </a:cxn>
                <a:cxn ang="0">
                  <a:pos x="58" y="41"/>
                </a:cxn>
                <a:cxn ang="0">
                  <a:pos x="76" y="39"/>
                </a:cxn>
                <a:cxn ang="0">
                  <a:pos x="88" y="39"/>
                </a:cxn>
                <a:cxn ang="0">
                  <a:pos x="103" y="11"/>
                </a:cxn>
                <a:cxn ang="0">
                  <a:pos x="126" y="2"/>
                </a:cxn>
                <a:cxn ang="0">
                  <a:pos x="150" y="23"/>
                </a:cxn>
                <a:cxn ang="0">
                  <a:pos x="144" y="53"/>
                </a:cxn>
                <a:cxn ang="0">
                  <a:pos x="156" y="65"/>
                </a:cxn>
                <a:cxn ang="0">
                  <a:pos x="183" y="66"/>
                </a:cxn>
                <a:cxn ang="0">
                  <a:pos x="183" y="41"/>
                </a:cxn>
                <a:cxn ang="0">
                  <a:pos x="187" y="26"/>
                </a:cxn>
                <a:cxn ang="0">
                  <a:pos x="214" y="24"/>
                </a:cxn>
                <a:cxn ang="0">
                  <a:pos x="229" y="41"/>
                </a:cxn>
                <a:cxn ang="0">
                  <a:pos x="240" y="59"/>
                </a:cxn>
                <a:cxn ang="0">
                  <a:pos x="235" y="81"/>
                </a:cxn>
                <a:cxn ang="0">
                  <a:pos x="214" y="99"/>
                </a:cxn>
                <a:cxn ang="0">
                  <a:pos x="235" y="108"/>
                </a:cxn>
                <a:cxn ang="0">
                  <a:pos x="255" y="131"/>
                </a:cxn>
                <a:cxn ang="0">
                  <a:pos x="249" y="162"/>
                </a:cxn>
                <a:cxn ang="0">
                  <a:pos x="231" y="173"/>
                </a:cxn>
                <a:cxn ang="0">
                  <a:pos x="216" y="162"/>
                </a:cxn>
                <a:cxn ang="0">
                  <a:pos x="213" y="149"/>
                </a:cxn>
                <a:cxn ang="0">
                  <a:pos x="207" y="134"/>
                </a:cxn>
                <a:cxn ang="0">
                  <a:pos x="193" y="138"/>
                </a:cxn>
                <a:cxn ang="0">
                  <a:pos x="192" y="155"/>
                </a:cxn>
                <a:cxn ang="0">
                  <a:pos x="181" y="180"/>
                </a:cxn>
                <a:cxn ang="0">
                  <a:pos x="157" y="225"/>
                </a:cxn>
                <a:cxn ang="0">
                  <a:pos x="141" y="251"/>
                </a:cxn>
                <a:cxn ang="0">
                  <a:pos x="130" y="243"/>
                </a:cxn>
              </a:cxnLst>
              <a:rect l="0" t="0" r="r" b="b"/>
              <a:pathLst>
                <a:path w="257" h="254">
                  <a:moveTo>
                    <a:pt x="130" y="243"/>
                  </a:moveTo>
                  <a:cubicBezTo>
                    <a:pt x="122" y="234"/>
                    <a:pt x="103" y="206"/>
                    <a:pt x="93" y="195"/>
                  </a:cubicBezTo>
                  <a:cubicBezTo>
                    <a:pt x="83" y="184"/>
                    <a:pt x="81" y="181"/>
                    <a:pt x="73" y="176"/>
                  </a:cubicBezTo>
                  <a:cubicBezTo>
                    <a:pt x="65" y="171"/>
                    <a:pt x="49" y="163"/>
                    <a:pt x="43" y="167"/>
                  </a:cubicBezTo>
                  <a:cubicBezTo>
                    <a:pt x="37" y="171"/>
                    <a:pt x="43" y="194"/>
                    <a:pt x="37" y="198"/>
                  </a:cubicBezTo>
                  <a:cubicBezTo>
                    <a:pt x="31" y="202"/>
                    <a:pt x="14" y="199"/>
                    <a:pt x="9" y="191"/>
                  </a:cubicBezTo>
                  <a:cubicBezTo>
                    <a:pt x="4" y="183"/>
                    <a:pt x="1" y="162"/>
                    <a:pt x="6" y="152"/>
                  </a:cubicBezTo>
                  <a:cubicBezTo>
                    <a:pt x="11" y="142"/>
                    <a:pt x="37" y="135"/>
                    <a:pt x="42" y="128"/>
                  </a:cubicBezTo>
                  <a:cubicBezTo>
                    <a:pt x="47" y="121"/>
                    <a:pt x="41" y="114"/>
                    <a:pt x="36" y="110"/>
                  </a:cubicBezTo>
                  <a:cubicBezTo>
                    <a:pt x="31" y="106"/>
                    <a:pt x="15" y="109"/>
                    <a:pt x="9" y="104"/>
                  </a:cubicBezTo>
                  <a:cubicBezTo>
                    <a:pt x="3" y="99"/>
                    <a:pt x="0" y="86"/>
                    <a:pt x="1" y="77"/>
                  </a:cubicBezTo>
                  <a:cubicBezTo>
                    <a:pt x="2" y="68"/>
                    <a:pt x="4" y="57"/>
                    <a:pt x="13" y="51"/>
                  </a:cubicBezTo>
                  <a:cubicBezTo>
                    <a:pt x="22" y="45"/>
                    <a:pt x="48" y="43"/>
                    <a:pt x="58" y="41"/>
                  </a:cubicBezTo>
                  <a:cubicBezTo>
                    <a:pt x="68" y="39"/>
                    <a:pt x="71" y="39"/>
                    <a:pt x="76" y="39"/>
                  </a:cubicBezTo>
                  <a:cubicBezTo>
                    <a:pt x="81" y="39"/>
                    <a:pt x="84" y="44"/>
                    <a:pt x="88" y="39"/>
                  </a:cubicBezTo>
                  <a:cubicBezTo>
                    <a:pt x="92" y="34"/>
                    <a:pt x="97" y="17"/>
                    <a:pt x="103" y="11"/>
                  </a:cubicBezTo>
                  <a:cubicBezTo>
                    <a:pt x="109" y="5"/>
                    <a:pt x="118" y="0"/>
                    <a:pt x="126" y="2"/>
                  </a:cubicBezTo>
                  <a:cubicBezTo>
                    <a:pt x="134" y="4"/>
                    <a:pt x="147" y="15"/>
                    <a:pt x="150" y="23"/>
                  </a:cubicBezTo>
                  <a:cubicBezTo>
                    <a:pt x="153" y="31"/>
                    <a:pt x="143" y="46"/>
                    <a:pt x="144" y="53"/>
                  </a:cubicBezTo>
                  <a:cubicBezTo>
                    <a:pt x="145" y="60"/>
                    <a:pt x="150" y="63"/>
                    <a:pt x="156" y="65"/>
                  </a:cubicBezTo>
                  <a:cubicBezTo>
                    <a:pt x="162" y="67"/>
                    <a:pt x="178" y="70"/>
                    <a:pt x="183" y="66"/>
                  </a:cubicBezTo>
                  <a:cubicBezTo>
                    <a:pt x="188" y="62"/>
                    <a:pt x="182" y="48"/>
                    <a:pt x="183" y="41"/>
                  </a:cubicBezTo>
                  <a:cubicBezTo>
                    <a:pt x="184" y="34"/>
                    <a:pt x="182" y="29"/>
                    <a:pt x="187" y="26"/>
                  </a:cubicBezTo>
                  <a:cubicBezTo>
                    <a:pt x="192" y="23"/>
                    <a:pt x="207" y="22"/>
                    <a:pt x="214" y="24"/>
                  </a:cubicBezTo>
                  <a:cubicBezTo>
                    <a:pt x="221" y="26"/>
                    <a:pt x="225" y="35"/>
                    <a:pt x="229" y="41"/>
                  </a:cubicBezTo>
                  <a:cubicBezTo>
                    <a:pt x="233" y="47"/>
                    <a:pt x="239" y="52"/>
                    <a:pt x="240" y="59"/>
                  </a:cubicBezTo>
                  <a:cubicBezTo>
                    <a:pt x="241" y="66"/>
                    <a:pt x="239" y="74"/>
                    <a:pt x="235" y="81"/>
                  </a:cubicBezTo>
                  <a:cubicBezTo>
                    <a:pt x="231" y="88"/>
                    <a:pt x="214" y="95"/>
                    <a:pt x="214" y="99"/>
                  </a:cubicBezTo>
                  <a:cubicBezTo>
                    <a:pt x="214" y="103"/>
                    <a:pt x="228" y="103"/>
                    <a:pt x="235" y="108"/>
                  </a:cubicBezTo>
                  <a:cubicBezTo>
                    <a:pt x="242" y="113"/>
                    <a:pt x="253" y="122"/>
                    <a:pt x="255" y="131"/>
                  </a:cubicBezTo>
                  <a:cubicBezTo>
                    <a:pt x="257" y="140"/>
                    <a:pt x="253" y="155"/>
                    <a:pt x="249" y="162"/>
                  </a:cubicBezTo>
                  <a:cubicBezTo>
                    <a:pt x="245" y="169"/>
                    <a:pt x="236" y="173"/>
                    <a:pt x="231" y="173"/>
                  </a:cubicBezTo>
                  <a:cubicBezTo>
                    <a:pt x="226" y="173"/>
                    <a:pt x="219" y="166"/>
                    <a:pt x="216" y="162"/>
                  </a:cubicBezTo>
                  <a:cubicBezTo>
                    <a:pt x="213" y="158"/>
                    <a:pt x="214" y="154"/>
                    <a:pt x="213" y="149"/>
                  </a:cubicBezTo>
                  <a:cubicBezTo>
                    <a:pt x="212" y="144"/>
                    <a:pt x="210" y="136"/>
                    <a:pt x="207" y="134"/>
                  </a:cubicBezTo>
                  <a:cubicBezTo>
                    <a:pt x="204" y="132"/>
                    <a:pt x="195" y="135"/>
                    <a:pt x="193" y="138"/>
                  </a:cubicBezTo>
                  <a:cubicBezTo>
                    <a:pt x="191" y="141"/>
                    <a:pt x="194" y="148"/>
                    <a:pt x="192" y="155"/>
                  </a:cubicBezTo>
                  <a:cubicBezTo>
                    <a:pt x="190" y="162"/>
                    <a:pt x="187" y="168"/>
                    <a:pt x="181" y="180"/>
                  </a:cubicBezTo>
                  <a:cubicBezTo>
                    <a:pt x="175" y="192"/>
                    <a:pt x="164" y="213"/>
                    <a:pt x="157" y="225"/>
                  </a:cubicBezTo>
                  <a:cubicBezTo>
                    <a:pt x="150" y="237"/>
                    <a:pt x="147" y="248"/>
                    <a:pt x="141" y="251"/>
                  </a:cubicBezTo>
                  <a:cubicBezTo>
                    <a:pt x="135" y="254"/>
                    <a:pt x="138" y="252"/>
                    <a:pt x="130" y="243"/>
                  </a:cubicBezTo>
                  <a:close/>
                </a:path>
              </a:pathLst>
            </a:custGeom>
            <a:blipFill dpi="0" rotWithShape="0">
              <a:blip r:embed="rId4" cstate="email"/>
              <a:srcRect/>
              <a:tile tx="0" ty="0" sx="100000" sy="100000" flip="none" algn="tl"/>
            </a:blipFill>
            <a:ln w="952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3907731" y="2974519"/>
              <a:ext cx="85177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5" name="Freeform 6"/>
            <p:cNvSpPr>
              <a:spLocks/>
            </p:cNvSpPr>
            <p:nvPr/>
          </p:nvSpPr>
          <p:spPr bwMode="auto">
            <a:xfrm>
              <a:off x="4080460" y="2682997"/>
              <a:ext cx="301671" cy="314391"/>
            </a:xfrm>
            <a:custGeom>
              <a:avLst/>
              <a:gdLst/>
              <a:ahLst/>
              <a:cxnLst>
                <a:cxn ang="0">
                  <a:pos x="130" y="243"/>
                </a:cxn>
                <a:cxn ang="0">
                  <a:pos x="93" y="195"/>
                </a:cxn>
                <a:cxn ang="0">
                  <a:pos x="73" y="176"/>
                </a:cxn>
                <a:cxn ang="0">
                  <a:pos x="43" y="167"/>
                </a:cxn>
                <a:cxn ang="0">
                  <a:pos x="37" y="198"/>
                </a:cxn>
                <a:cxn ang="0">
                  <a:pos x="9" y="191"/>
                </a:cxn>
                <a:cxn ang="0">
                  <a:pos x="6" y="152"/>
                </a:cxn>
                <a:cxn ang="0">
                  <a:pos x="42" y="128"/>
                </a:cxn>
                <a:cxn ang="0">
                  <a:pos x="36" y="110"/>
                </a:cxn>
                <a:cxn ang="0">
                  <a:pos x="9" y="104"/>
                </a:cxn>
                <a:cxn ang="0">
                  <a:pos x="1" y="77"/>
                </a:cxn>
                <a:cxn ang="0">
                  <a:pos x="13" y="51"/>
                </a:cxn>
                <a:cxn ang="0">
                  <a:pos x="58" y="41"/>
                </a:cxn>
                <a:cxn ang="0">
                  <a:pos x="76" y="39"/>
                </a:cxn>
                <a:cxn ang="0">
                  <a:pos x="88" y="39"/>
                </a:cxn>
                <a:cxn ang="0">
                  <a:pos x="103" y="11"/>
                </a:cxn>
                <a:cxn ang="0">
                  <a:pos x="126" y="2"/>
                </a:cxn>
                <a:cxn ang="0">
                  <a:pos x="150" y="23"/>
                </a:cxn>
                <a:cxn ang="0">
                  <a:pos x="144" y="53"/>
                </a:cxn>
                <a:cxn ang="0">
                  <a:pos x="156" y="65"/>
                </a:cxn>
                <a:cxn ang="0">
                  <a:pos x="183" y="66"/>
                </a:cxn>
                <a:cxn ang="0">
                  <a:pos x="183" y="41"/>
                </a:cxn>
                <a:cxn ang="0">
                  <a:pos x="187" y="26"/>
                </a:cxn>
                <a:cxn ang="0">
                  <a:pos x="214" y="24"/>
                </a:cxn>
                <a:cxn ang="0">
                  <a:pos x="229" y="41"/>
                </a:cxn>
                <a:cxn ang="0">
                  <a:pos x="240" y="59"/>
                </a:cxn>
                <a:cxn ang="0">
                  <a:pos x="235" y="81"/>
                </a:cxn>
                <a:cxn ang="0">
                  <a:pos x="214" y="99"/>
                </a:cxn>
                <a:cxn ang="0">
                  <a:pos x="235" y="108"/>
                </a:cxn>
                <a:cxn ang="0">
                  <a:pos x="255" y="131"/>
                </a:cxn>
                <a:cxn ang="0">
                  <a:pos x="249" y="162"/>
                </a:cxn>
                <a:cxn ang="0">
                  <a:pos x="231" y="173"/>
                </a:cxn>
                <a:cxn ang="0">
                  <a:pos x="216" y="162"/>
                </a:cxn>
                <a:cxn ang="0">
                  <a:pos x="213" y="149"/>
                </a:cxn>
                <a:cxn ang="0">
                  <a:pos x="207" y="134"/>
                </a:cxn>
                <a:cxn ang="0">
                  <a:pos x="193" y="138"/>
                </a:cxn>
                <a:cxn ang="0">
                  <a:pos x="192" y="155"/>
                </a:cxn>
                <a:cxn ang="0">
                  <a:pos x="181" y="180"/>
                </a:cxn>
                <a:cxn ang="0">
                  <a:pos x="157" y="225"/>
                </a:cxn>
                <a:cxn ang="0">
                  <a:pos x="141" y="251"/>
                </a:cxn>
                <a:cxn ang="0">
                  <a:pos x="130" y="243"/>
                </a:cxn>
              </a:cxnLst>
              <a:rect l="0" t="0" r="r" b="b"/>
              <a:pathLst>
                <a:path w="257" h="254">
                  <a:moveTo>
                    <a:pt x="130" y="243"/>
                  </a:moveTo>
                  <a:cubicBezTo>
                    <a:pt x="122" y="234"/>
                    <a:pt x="103" y="206"/>
                    <a:pt x="93" y="195"/>
                  </a:cubicBezTo>
                  <a:cubicBezTo>
                    <a:pt x="83" y="184"/>
                    <a:pt x="81" y="181"/>
                    <a:pt x="73" y="176"/>
                  </a:cubicBezTo>
                  <a:cubicBezTo>
                    <a:pt x="65" y="171"/>
                    <a:pt x="49" y="163"/>
                    <a:pt x="43" y="167"/>
                  </a:cubicBezTo>
                  <a:cubicBezTo>
                    <a:pt x="37" y="171"/>
                    <a:pt x="43" y="194"/>
                    <a:pt x="37" y="198"/>
                  </a:cubicBezTo>
                  <a:cubicBezTo>
                    <a:pt x="31" y="202"/>
                    <a:pt x="14" y="199"/>
                    <a:pt x="9" y="191"/>
                  </a:cubicBezTo>
                  <a:cubicBezTo>
                    <a:pt x="4" y="183"/>
                    <a:pt x="1" y="162"/>
                    <a:pt x="6" y="152"/>
                  </a:cubicBezTo>
                  <a:cubicBezTo>
                    <a:pt x="11" y="142"/>
                    <a:pt x="37" y="135"/>
                    <a:pt x="42" y="128"/>
                  </a:cubicBezTo>
                  <a:cubicBezTo>
                    <a:pt x="47" y="121"/>
                    <a:pt x="41" y="114"/>
                    <a:pt x="36" y="110"/>
                  </a:cubicBezTo>
                  <a:cubicBezTo>
                    <a:pt x="31" y="106"/>
                    <a:pt x="15" y="109"/>
                    <a:pt x="9" y="104"/>
                  </a:cubicBezTo>
                  <a:cubicBezTo>
                    <a:pt x="3" y="99"/>
                    <a:pt x="0" y="86"/>
                    <a:pt x="1" y="77"/>
                  </a:cubicBezTo>
                  <a:cubicBezTo>
                    <a:pt x="2" y="68"/>
                    <a:pt x="4" y="57"/>
                    <a:pt x="13" y="51"/>
                  </a:cubicBezTo>
                  <a:cubicBezTo>
                    <a:pt x="22" y="45"/>
                    <a:pt x="48" y="43"/>
                    <a:pt x="58" y="41"/>
                  </a:cubicBezTo>
                  <a:cubicBezTo>
                    <a:pt x="68" y="39"/>
                    <a:pt x="71" y="39"/>
                    <a:pt x="76" y="39"/>
                  </a:cubicBezTo>
                  <a:cubicBezTo>
                    <a:pt x="81" y="39"/>
                    <a:pt x="84" y="44"/>
                    <a:pt x="88" y="39"/>
                  </a:cubicBezTo>
                  <a:cubicBezTo>
                    <a:pt x="92" y="34"/>
                    <a:pt x="97" y="17"/>
                    <a:pt x="103" y="11"/>
                  </a:cubicBezTo>
                  <a:cubicBezTo>
                    <a:pt x="109" y="5"/>
                    <a:pt x="118" y="0"/>
                    <a:pt x="126" y="2"/>
                  </a:cubicBezTo>
                  <a:cubicBezTo>
                    <a:pt x="134" y="4"/>
                    <a:pt x="147" y="15"/>
                    <a:pt x="150" y="23"/>
                  </a:cubicBezTo>
                  <a:cubicBezTo>
                    <a:pt x="153" y="31"/>
                    <a:pt x="143" y="46"/>
                    <a:pt x="144" y="53"/>
                  </a:cubicBezTo>
                  <a:cubicBezTo>
                    <a:pt x="145" y="60"/>
                    <a:pt x="150" y="63"/>
                    <a:pt x="156" y="65"/>
                  </a:cubicBezTo>
                  <a:cubicBezTo>
                    <a:pt x="162" y="67"/>
                    <a:pt x="178" y="70"/>
                    <a:pt x="183" y="66"/>
                  </a:cubicBezTo>
                  <a:cubicBezTo>
                    <a:pt x="188" y="62"/>
                    <a:pt x="182" y="48"/>
                    <a:pt x="183" y="41"/>
                  </a:cubicBezTo>
                  <a:cubicBezTo>
                    <a:pt x="184" y="34"/>
                    <a:pt x="182" y="29"/>
                    <a:pt x="187" y="26"/>
                  </a:cubicBezTo>
                  <a:cubicBezTo>
                    <a:pt x="192" y="23"/>
                    <a:pt x="207" y="22"/>
                    <a:pt x="214" y="24"/>
                  </a:cubicBezTo>
                  <a:cubicBezTo>
                    <a:pt x="221" y="26"/>
                    <a:pt x="225" y="35"/>
                    <a:pt x="229" y="41"/>
                  </a:cubicBezTo>
                  <a:cubicBezTo>
                    <a:pt x="233" y="47"/>
                    <a:pt x="239" y="52"/>
                    <a:pt x="240" y="59"/>
                  </a:cubicBezTo>
                  <a:cubicBezTo>
                    <a:pt x="241" y="66"/>
                    <a:pt x="239" y="74"/>
                    <a:pt x="235" y="81"/>
                  </a:cubicBezTo>
                  <a:cubicBezTo>
                    <a:pt x="231" y="88"/>
                    <a:pt x="214" y="95"/>
                    <a:pt x="214" y="99"/>
                  </a:cubicBezTo>
                  <a:cubicBezTo>
                    <a:pt x="214" y="103"/>
                    <a:pt x="228" y="103"/>
                    <a:pt x="235" y="108"/>
                  </a:cubicBezTo>
                  <a:cubicBezTo>
                    <a:pt x="242" y="113"/>
                    <a:pt x="253" y="122"/>
                    <a:pt x="255" y="131"/>
                  </a:cubicBezTo>
                  <a:cubicBezTo>
                    <a:pt x="257" y="140"/>
                    <a:pt x="253" y="155"/>
                    <a:pt x="249" y="162"/>
                  </a:cubicBezTo>
                  <a:cubicBezTo>
                    <a:pt x="245" y="169"/>
                    <a:pt x="236" y="173"/>
                    <a:pt x="231" y="173"/>
                  </a:cubicBezTo>
                  <a:cubicBezTo>
                    <a:pt x="226" y="173"/>
                    <a:pt x="219" y="166"/>
                    <a:pt x="216" y="162"/>
                  </a:cubicBezTo>
                  <a:cubicBezTo>
                    <a:pt x="213" y="158"/>
                    <a:pt x="214" y="154"/>
                    <a:pt x="213" y="149"/>
                  </a:cubicBezTo>
                  <a:cubicBezTo>
                    <a:pt x="212" y="144"/>
                    <a:pt x="210" y="136"/>
                    <a:pt x="207" y="134"/>
                  </a:cubicBezTo>
                  <a:cubicBezTo>
                    <a:pt x="204" y="132"/>
                    <a:pt x="195" y="135"/>
                    <a:pt x="193" y="138"/>
                  </a:cubicBezTo>
                  <a:cubicBezTo>
                    <a:pt x="191" y="141"/>
                    <a:pt x="194" y="148"/>
                    <a:pt x="192" y="155"/>
                  </a:cubicBezTo>
                  <a:cubicBezTo>
                    <a:pt x="190" y="162"/>
                    <a:pt x="187" y="168"/>
                    <a:pt x="181" y="180"/>
                  </a:cubicBezTo>
                  <a:cubicBezTo>
                    <a:pt x="175" y="192"/>
                    <a:pt x="164" y="213"/>
                    <a:pt x="157" y="225"/>
                  </a:cubicBezTo>
                  <a:cubicBezTo>
                    <a:pt x="150" y="237"/>
                    <a:pt x="147" y="248"/>
                    <a:pt x="141" y="251"/>
                  </a:cubicBezTo>
                  <a:cubicBezTo>
                    <a:pt x="135" y="254"/>
                    <a:pt x="138" y="252"/>
                    <a:pt x="130" y="243"/>
                  </a:cubicBezTo>
                  <a:close/>
                </a:path>
              </a:pathLst>
            </a:custGeom>
            <a:blipFill dpi="0" rotWithShape="0">
              <a:blip r:embed="rId4" cstate="email"/>
              <a:srcRect/>
              <a:tile tx="0" ty="0" sx="100000" sy="100000" flip="none" algn="tl"/>
            </a:blipFill>
            <a:ln w="952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6" name="Freeform 6"/>
            <p:cNvSpPr>
              <a:spLocks/>
            </p:cNvSpPr>
            <p:nvPr/>
          </p:nvSpPr>
          <p:spPr bwMode="auto">
            <a:xfrm>
              <a:off x="4516089" y="2678588"/>
              <a:ext cx="301671" cy="314391"/>
            </a:xfrm>
            <a:custGeom>
              <a:avLst/>
              <a:gdLst/>
              <a:ahLst/>
              <a:cxnLst>
                <a:cxn ang="0">
                  <a:pos x="130" y="243"/>
                </a:cxn>
                <a:cxn ang="0">
                  <a:pos x="93" y="195"/>
                </a:cxn>
                <a:cxn ang="0">
                  <a:pos x="73" y="176"/>
                </a:cxn>
                <a:cxn ang="0">
                  <a:pos x="43" y="167"/>
                </a:cxn>
                <a:cxn ang="0">
                  <a:pos x="37" y="198"/>
                </a:cxn>
                <a:cxn ang="0">
                  <a:pos x="9" y="191"/>
                </a:cxn>
                <a:cxn ang="0">
                  <a:pos x="6" y="152"/>
                </a:cxn>
                <a:cxn ang="0">
                  <a:pos x="42" y="128"/>
                </a:cxn>
                <a:cxn ang="0">
                  <a:pos x="36" y="110"/>
                </a:cxn>
                <a:cxn ang="0">
                  <a:pos x="9" y="104"/>
                </a:cxn>
                <a:cxn ang="0">
                  <a:pos x="1" y="77"/>
                </a:cxn>
                <a:cxn ang="0">
                  <a:pos x="13" y="51"/>
                </a:cxn>
                <a:cxn ang="0">
                  <a:pos x="58" y="41"/>
                </a:cxn>
                <a:cxn ang="0">
                  <a:pos x="76" y="39"/>
                </a:cxn>
                <a:cxn ang="0">
                  <a:pos x="88" y="39"/>
                </a:cxn>
                <a:cxn ang="0">
                  <a:pos x="103" y="11"/>
                </a:cxn>
                <a:cxn ang="0">
                  <a:pos x="126" y="2"/>
                </a:cxn>
                <a:cxn ang="0">
                  <a:pos x="150" y="23"/>
                </a:cxn>
                <a:cxn ang="0">
                  <a:pos x="144" y="53"/>
                </a:cxn>
                <a:cxn ang="0">
                  <a:pos x="156" y="65"/>
                </a:cxn>
                <a:cxn ang="0">
                  <a:pos x="183" y="66"/>
                </a:cxn>
                <a:cxn ang="0">
                  <a:pos x="183" y="41"/>
                </a:cxn>
                <a:cxn ang="0">
                  <a:pos x="187" y="26"/>
                </a:cxn>
                <a:cxn ang="0">
                  <a:pos x="214" y="24"/>
                </a:cxn>
                <a:cxn ang="0">
                  <a:pos x="229" y="41"/>
                </a:cxn>
                <a:cxn ang="0">
                  <a:pos x="240" y="59"/>
                </a:cxn>
                <a:cxn ang="0">
                  <a:pos x="235" y="81"/>
                </a:cxn>
                <a:cxn ang="0">
                  <a:pos x="214" y="99"/>
                </a:cxn>
                <a:cxn ang="0">
                  <a:pos x="235" y="108"/>
                </a:cxn>
                <a:cxn ang="0">
                  <a:pos x="255" y="131"/>
                </a:cxn>
                <a:cxn ang="0">
                  <a:pos x="249" y="162"/>
                </a:cxn>
                <a:cxn ang="0">
                  <a:pos x="231" y="173"/>
                </a:cxn>
                <a:cxn ang="0">
                  <a:pos x="216" y="162"/>
                </a:cxn>
                <a:cxn ang="0">
                  <a:pos x="213" y="149"/>
                </a:cxn>
                <a:cxn ang="0">
                  <a:pos x="207" y="134"/>
                </a:cxn>
                <a:cxn ang="0">
                  <a:pos x="193" y="138"/>
                </a:cxn>
                <a:cxn ang="0">
                  <a:pos x="192" y="155"/>
                </a:cxn>
                <a:cxn ang="0">
                  <a:pos x="181" y="180"/>
                </a:cxn>
                <a:cxn ang="0">
                  <a:pos x="157" y="225"/>
                </a:cxn>
                <a:cxn ang="0">
                  <a:pos x="141" y="251"/>
                </a:cxn>
                <a:cxn ang="0">
                  <a:pos x="130" y="243"/>
                </a:cxn>
              </a:cxnLst>
              <a:rect l="0" t="0" r="r" b="b"/>
              <a:pathLst>
                <a:path w="257" h="254">
                  <a:moveTo>
                    <a:pt x="130" y="243"/>
                  </a:moveTo>
                  <a:cubicBezTo>
                    <a:pt x="122" y="234"/>
                    <a:pt x="103" y="206"/>
                    <a:pt x="93" y="195"/>
                  </a:cubicBezTo>
                  <a:cubicBezTo>
                    <a:pt x="83" y="184"/>
                    <a:pt x="81" y="181"/>
                    <a:pt x="73" y="176"/>
                  </a:cubicBezTo>
                  <a:cubicBezTo>
                    <a:pt x="65" y="171"/>
                    <a:pt x="49" y="163"/>
                    <a:pt x="43" y="167"/>
                  </a:cubicBezTo>
                  <a:cubicBezTo>
                    <a:pt x="37" y="171"/>
                    <a:pt x="43" y="194"/>
                    <a:pt x="37" y="198"/>
                  </a:cubicBezTo>
                  <a:cubicBezTo>
                    <a:pt x="31" y="202"/>
                    <a:pt x="14" y="199"/>
                    <a:pt x="9" y="191"/>
                  </a:cubicBezTo>
                  <a:cubicBezTo>
                    <a:pt x="4" y="183"/>
                    <a:pt x="1" y="162"/>
                    <a:pt x="6" y="152"/>
                  </a:cubicBezTo>
                  <a:cubicBezTo>
                    <a:pt x="11" y="142"/>
                    <a:pt x="37" y="135"/>
                    <a:pt x="42" y="128"/>
                  </a:cubicBezTo>
                  <a:cubicBezTo>
                    <a:pt x="47" y="121"/>
                    <a:pt x="41" y="114"/>
                    <a:pt x="36" y="110"/>
                  </a:cubicBezTo>
                  <a:cubicBezTo>
                    <a:pt x="31" y="106"/>
                    <a:pt x="15" y="109"/>
                    <a:pt x="9" y="104"/>
                  </a:cubicBezTo>
                  <a:cubicBezTo>
                    <a:pt x="3" y="99"/>
                    <a:pt x="0" y="86"/>
                    <a:pt x="1" y="77"/>
                  </a:cubicBezTo>
                  <a:cubicBezTo>
                    <a:pt x="2" y="68"/>
                    <a:pt x="4" y="57"/>
                    <a:pt x="13" y="51"/>
                  </a:cubicBezTo>
                  <a:cubicBezTo>
                    <a:pt x="22" y="45"/>
                    <a:pt x="48" y="43"/>
                    <a:pt x="58" y="41"/>
                  </a:cubicBezTo>
                  <a:cubicBezTo>
                    <a:pt x="68" y="39"/>
                    <a:pt x="71" y="39"/>
                    <a:pt x="76" y="39"/>
                  </a:cubicBezTo>
                  <a:cubicBezTo>
                    <a:pt x="81" y="39"/>
                    <a:pt x="84" y="44"/>
                    <a:pt x="88" y="39"/>
                  </a:cubicBezTo>
                  <a:cubicBezTo>
                    <a:pt x="92" y="34"/>
                    <a:pt x="97" y="17"/>
                    <a:pt x="103" y="11"/>
                  </a:cubicBezTo>
                  <a:cubicBezTo>
                    <a:pt x="109" y="5"/>
                    <a:pt x="118" y="0"/>
                    <a:pt x="126" y="2"/>
                  </a:cubicBezTo>
                  <a:cubicBezTo>
                    <a:pt x="134" y="4"/>
                    <a:pt x="147" y="15"/>
                    <a:pt x="150" y="23"/>
                  </a:cubicBezTo>
                  <a:cubicBezTo>
                    <a:pt x="153" y="31"/>
                    <a:pt x="143" y="46"/>
                    <a:pt x="144" y="53"/>
                  </a:cubicBezTo>
                  <a:cubicBezTo>
                    <a:pt x="145" y="60"/>
                    <a:pt x="150" y="63"/>
                    <a:pt x="156" y="65"/>
                  </a:cubicBezTo>
                  <a:cubicBezTo>
                    <a:pt x="162" y="67"/>
                    <a:pt x="178" y="70"/>
                    <a:pt x="183" y="66"/>
                  </a:cubicBezTo>
                  <a:cubicBezTo>
                    <a:pt x="188" y="62"/>
                    <a:pt x="182" y="48"/>
                    <a:pt x="183" y="41"/>
                  </a:cubicBezTo>
                  <a:cubicBezTo>
                    <a:pt x="184" y="34"/>
                    <a:pt x="182" y="29"/>
                    <a:pt x="187" y="26"/>
                  </a:cubicBezTo>
                  <a:cubicBezTo>
                    <a:pt x="192" y="23"/>
                    <a:pt x="207" y="22"/>
                    <a:pt x="214" y="24"/>
                  </a:cubicBezTo>
                  <a:cubicBezTo>
                    <a:pt x="221" y="26"/>
                    <a:pt x="225" y="35"/>
                    <a:pt x="229" y="41"/>
                  </a:cubicBezTo>
                  <a:cubicBezTo>
                    <a:pt x="233" y="47"/>
                    <a:pt x="239" y="52"/>
                    <a:pt x="240" y="59"/>
                  </a:cubicBezTo>
                  <a:cubicBezTo>
                    <a:pt x="241" y="66"/>
                    <a:pt x="239" y="74"/>
                    <a:pt x="235" y="81"/>
                  </a:cubicBezTo>
                  <a:cubicBezTo>
                    <a:pt x="231" y="88"/>
                    <a:pt x="214" y="95"/>
                    <a:pt x="214" y="99"/>
                  </a:cubicBezTo>
                  <a:cubicBezTo>
                    <a:pt x="214" y="103"/>
                    <a:pt x="228" y="103"/>
                    <a:pt x="235" y="108"/>
                  </a:cubicBezTo>
                  <a:cubicBezTo>
                    <a:pt x="242" y="113"/>
                    <a:pt x="253" y="122"/>
                    <a:pt x="255" y="131"/>
                  </a:cubicBezTo>
                  <a:cubicBezTo>
                    <a:pt x="257" y="140"/>
                    <a:pt x="253" y="155"/>
                    <a:pt x="249" y="162"/>
                  </a:cubicBezTo>
                  <a:cubicBezTo>
                    <a:pt x="245" y="169"/>
                    <a:pt x="236" y="173"/>
                    <a:pt x="231" y="173"/>
                  </a:cubicBezTo>
                  <a:cubicBezTo>
                    <a:pt x="226" y="173"/>
                    <a:pt x="219" y="166"/>
                    <a:pt x="216" y="162"/>
                  </a:cubicBezTo>
                  <a:cubicBezTo>
                    <a:pt x="213" y="158"/>
                    <a:pt x="214" y="154"/>
                    <a:pt x="213" y="149"/>
                  </a:cubicBezTo>
                  <a:cubicBezTo>
                    <a:pt x="212" y="144"/>
                    <a:pt x="210" y="136"/>
                    <a:pt x="207" y="134"/>
                  </a:cubicBezTo>
                  <a:cubicBezTo>
                    <a:pt x="204" y="132"/>
                    <a:pt x="195" y="135"/>
                    <a:pt x="193" y="138"/>
                  </a:cubicBezTo>
                  <a:cubicBezTo>
                    <a:pt x="191" y="141"/>
                    <a:pt x="194" y="148"/>
                    <a:pt x="192" y="155"/>
                  </a:cubicBezTo>
                  <a:cubicBezTo>
                    <a:pt x="190" y="162"/>
                    <a:pt x="187" y="168"/>
                    <a:pt x="181" y="180"/>
                  </a:cubicBezTo>
                  <a:cubicBezTo>
                    <a:pt x="175" y="192"/>
                    <a:pt x="164" y="213"/>
                    <a:pt x="157" y="225"/>
                  </a:cubicBezTo>
                  <a:cubicBezTo>
                    <a:pt x="150" y="237"/>
                    <a:pt x="147" y="248"/>
                    <a:pt x="141" y="251"/>
                  </a:cubicBezTo>
                  <a:cubicBezTo>
                    <a:pt x="135" y="254"/>
                    <a:pt x="138" y="252"/>
                    <a:pt x="130" y="243"/>
                  </a:cubicBezTo>
                  <a:close/>
                </a:path>
              </a:pathLst>
            </a:custGeom>
            <a:blipFill dpi="0" rotWithShape="0">
              <a:blip r:embed="rId4" cstate="email"/>
              <a:srcRect/>
              <a:tile tx="0" ty="0" sx="100000" sy="100000" flip="none" algn="tl"/>
            </a:blipFill>
            <a:ln w="952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7" name="Freeform 6"/>
            <p:cNvSpPr>
              <a:spLocks/>
            </p:cNvSpPr>
            <p:nvPr/>
          </p:nvSpPr>
          <p:spPr bwMode="auto">
            <a:xfrm>
              <a:off x="4335462" y="2145064"/>
              <a:ext cx="301671" cy="314391"/>
            </a:xfrm>
            <a:custGeom>
              <a:avLst/>
              <a:gdLst/>
              <a:ahLst/>
              <a:cxnLst>
                <a:cxn ang="0">
                  <a:pos x="130" y="243"/>
                </a:cxn>
                <a:cxn ang="0">
                  <a:pos x="93" y="195"/>
                </a:cxn>
                <a:cxn ang="0">
                  <a:pos x="73" y="176"/>
                </a:cxn>
                <a:cxn ang="0">
                  <a:pos x="43" y="167"/>
                </a:cxn>
                <a:cxn ang="0">
                  <a:pos x="37" y="198"/>
                </a:cxn>
                <a:cxn ang="0">
                  <a:pos x="9" y="191"/>
                </a:cxn>
                <a:cxn ang="0">
                  <a:pos x="6" y="152"/>
                </a:cxn>
                <a:cxn ang="0">
                  <a:pos x="42" y="128"/>
                </a:cxn>
                <a:cxn ang="0">
                  <a:pos x="36" y="110"/>
                </a:cxn>
                <a:cxn ang="0">
                  <a:pos x="9" y="104"/>
                </a:cxn>
                <a:cxn ang="0">
                  <a:pos x="1" y="77"/>
                </a:cxn>
                <a:cxn ang="0">
                  <a:pos x="13" y="51"/>
                </a:cxn>
                <a:cxn ang="0">
                  <a:pos x="58" y="41"/>
                </a:cxn>
                <a:cxn ang="0">
                  <a:pos x="76" y="39"/>
                </a:cxn>
                <a:cxn ang="0">
                  <a:pos x="88" y="39"/>
                </a:cxn>
                <a:cxn ang="0">
                  <a:pos x="103" y="11"/>
                </a:cxn>
                <a:cxn ang="0">
                  <a:pos x="126" y="2"/>
                </a:cxn>
                <a:cxn ang="0">
                  <a:pos x="150" y="23"/>
                </a:cxn>
                <a:cxn ang="0">
                  <a:pos x="144" y="53"/>
                </a:cxn>
                <a:cxn ang="0">
                  <a:pos x="156" y="65"/>
                </a:cxn>
                <a:cxn ang="0">
                  <a:pos x="183" y="66"/>
                </a:cxn>
                <a:cxn ang="0">
                  <a:pos x="183" y="41"/>
                </a:cxn>
                <a:cxn ang="0">
                  <a:pos x="187" y="26"/>
                </a:cxn>
                <a:cxn ang="0">
                  <a:pos x="214" y="24"/>
                </a:cxn>
                <a:cxn ang="0">
                  <a:pos x="229" y="41"/>
                </a:cxn>
                <a:cxn ang="0">
                  <a:pos x="240" y="59"/>
                </a:cxn>
                <a:cxn ang="0">
                  <a:pos x="235" y="81"/>
                </a:cxn>
                <a:cxn ang="0">
                  <a:pos x="214" y="99"/>
                </a:cxn>
                <a:cxn ang="0">
                  <a:pos x="235" y="108"/>
                </a:cxn>
                <a:cxn ang="0">
                  <a:pos x="255" y="131"/>
                </a:cxn>
                <a:cxn ang="0">
                  <a:pos x="249" y="162"/>
                </a:cxn>
                <a:cxn ang="0">
                  <a:pos x="231" y="173"/>
                </a:cxn>
                <a:cxn ang="0">
                  <a:pos x="216" y="162"/>
                </a:cxn>
                <a:cxn ang="0">
                  <a:pos x="213" y="149"/>
                </a:cxn>
                <a:cxn ang="0">
                  <a:pos x="207" y="134"/>
                </a:cxn>
                <a:cxn ang="0">
                  <a:pos x="193" y="138"/>
                </a:cxn>
                <a:cxn ang="0">
                  <a:pos x="192" y="155"/>
                </a:cxn>
                <a:cxn ang="0">
                  <a:pos x="181" y="180"/>
                </a:cxn>
                <a:cxn ang="0">
                  <a:pos x="157" y="225"/>
                </a:cxn>
                <a:cxn ang="0">
                  <a:pos x="141" y="251"/>
                </a:cxn>
                <a:cxn ang="0">
                  <a:pos x="130" y="243"/>
                </a:cxn>
              </a:cxnLst>
              <a:rect l="0" t="0" r="r" b="b"/>
              <a:pathLst>
                <a:path w="257" h="254">
                  <a:moveTo>
                    <a:pt x="130" y="243"/>
                  </a:moveTo>
                  <a:cubicBezTo>
                    <a:pt x="122" y="234"/>
                    <a:pt x="103" y="206"/>
                    <a:pt x="93" y="195"/>
                  </a:cubicBezTo>
                  <a:cubicBezTo>
                    <a:pt x="83" y="184"/>
                    <a:pt x="81" y="181"/>
                    <a:pt x="73" y="176"/>
                  </a:cubicBezTo>
                  <a:cubicBezTo>
                    <a:pt x="65" y="171"/>
                    <a:pt x="49" y="163"/>
                    <a:pt x="43" y="167"/>
                  </a:cubicBezTo>
                  <a:cubicBezTo>
                    <a:pt x="37" y="171"/>
                    <a:pt x="43" y="194"/>
                    <a:pt x="37" y="198"/>
                  </a:cubicBezTo>
                  <a:cubicBezTo>
                    <a:pt x="31" y="202"/>
                    <a:pt x="14" y="199"/>
                    <a:pt x="9" y="191"/>
                  </a:cubicBezTo>
                  <a:cubicBezTo>
                    <a:pt x="4" y="183"/>
                    <a:pt x="1" y="162"/>
                    <a:pt x="6" y="152"/>
                  </a:cubicBezTo>
                  <a:cubicBezTo>
                    <a:pt x="11" y="142"/>
                    <a:pt x="37" y="135"/>
                    <a:pt x="42" y="128"/>
                  </a:cubicBezTo>
                  <a:cubicBezTo>
                    <a:pt x="47" y="121"/>
                    <a:pt x="41" y="114"/>
                    <a:pt x="36" y="110"/>
                  </a:cubicBezTo>
                  <a:cubicBezTo>
                    <a:pt x="31" y="106"/>
                    <a:pt x="15" y="109"/>
                    <a:pt x="9" y="104"/>
                  </a:cubicBezTo>
                  <a:cubicBezTo>
                    <a:pt x="3" y="99"/>
                    <a:pt x="0" y="86"/>
                    <a:pt x="1" y="77"/>
                  </a:cubicBezTo>
                  <a:cubicBezTo>
                    <a:pt x="2" y="68"/>
                    <a:pt x="4" y="57"/>
                    <a:pt x="13" y="51"/>
                  </a:cubicBezTo>
                  <a:cubicBezTo>
                    <a:pt x="22" y="45"/>
                    <a:pt x="48" y="43"/>
                    <a:pt x="58" y="41"/>
                  </a:cubicBezTo>
                  <a:cubicBezTo>
                    <a:pt x="68" y="39"/>
                    <a:pt x="71" y="39"/>
                    <a:pt x="76" y="39"/>
                  </a:cubicBezTo>
                  <a:cubicBezTo>
                    <a:pt x="81" y="39"/>
                    <a:pt x="84" y="44"/>
                    <a:pt x="88" y="39"/>
                  </a:cubicBezTo>
                  <a:cubicBezTo>
                    <a:pt x="92" y="34"/>
                    <a:pt x="97" y="17"/>
                    <a:pt x="103" y="11"/>
                  </a:cubicBezTo>
                  <a:cubicBezTo>
                    <a:pt x="109" y="5"/>
                    <a:pt x="118" y="0"/>
                    <a:pt x="126" y="2"/>
                  </a:cubicBezTo>
                  <a:cubicBezTo>
                    <a:pt x="134" y="4"/>
                    <a:pt x="147" y="15"/>
                    <a:pt x="150" y="23"/>
                  </a:cubicBezTo>
                  <a:cubicBezTo>
                    <a:pt x="153" y="31"/>
                    <a:pt x="143" y="46"/>
                    <a:pt x="144" y="53"/>
                  </a:cubicBezTo>
                  <a:cubicBezTo>
                    <a:pt x="145" y="60"/>
                    <a:pt x="150" y="63"/>
                    <a:pt x="156" y="65"/>
                  </a:cubicBezTo>
                  <a:cubicBezTo>
                    <a:pt x="162" y="67"/>
                    <a:pt x="178" y="70"/>
                    <a:pt x="183" y="66"/>
                  </a:cubicBezTo>
                  <a:cubicBezTo>
                    <a:pt x="188" y="62"/>
                    <a:pt x="182" y="48"/>
                    <a:pt x="183" y="41"/>
                  </a:cubicBezTo>
                  <a:cubicBezTo>
                    <a:pt x="184" y="34"/>
                    <a:pt x="182" y="29"/>
                    <a:pt x="187" y="26"/>
                  </a:cubicBezTo>
                  <a:cubicBezTo>
                    <a:pt x="192" y="23"/>
                    <a:pt x="207" y="22"/>
                    <a:pt x="214" y="24"/>
                  </a:cubicBezTo>
                  <a:cubicBezTo>
                    <a:pt x="221" y="26"/>
                    <a:pt x="225" y="35"/>
                    <a:pt x="229" y="41"/>
                  </a:cubicBezTo>
                  <a:cubicBezTo>
                    <a:pt x="233" y="47"/>
                    <a:pt x="239" y="52"/>
                    <a:pt x="240" y="59"/>
                  </a:cubicBezTo>
                  <a:cubicBezTo>
                    <a:pt x="241" y="66"/>
                    <a:pt x="239" y="74"/>
                    <a:pt x="235" y="81"/>
                  </a:cubicBezTo>
                  <a:cubicBezTo>
                    <a:pt x="231" y="88"/>
                    <a:pt x="214" y="95"/>
                    <a:pt x="214" y="99"/>
                  </a:cubicBezTo>
                  <a:cubicBezTo>
                    <a:pt x="214" y="103"/>
                    <a:pt x="228" y="103"/>
                    <a:pt x="235" y="108"/>
                  </a:cubicBezTo>
                  <a:cubicBezTo>
                    <a:pt x="242" y="113"/>
                    <a:pt x="253" y="122"/>
                    <a:pt x="255" y="131"/>
                  </a:cubicBezTo>
                  <a:cubicBezTo>
                    <a:pt x="257" y="140"/>
                    <a:pt x="253" y="155"/>
                    <a:pt x="249" y="162"/>
                  </a:cubicBezTo>
                  <a:cubicBezTo>
                    <a:pt x="245" y="169"/>
                    <a:pt x="236" y="173"/>
                    <a:pt x="231" y="173"/>
                  </a:cubicBezTo>
                  <a:cubicBezTo>
                    <a:pt x="226" y="173"/>
                    <a:pt x="219" y="166"/>
                    <a:pt x="216" y="162"/>
                  </a:cubicBezTo>
                  <a:cubicBezTo>
                    <a:pt x="213" y="158"/>
                    <a:pt x="214" y="154"/>
                    <a:pt x="213" y="149"/>
                  </a:cubicBezTo>
                  <a:cubicBezTo>
                    <a:pt x="212" y="144"/>
                    <a:pt x="210" y="136"/>
                    <a:pt x="207" y="134"/>
                  </a:cubicBezTo>
                  <a:cubicBezTo>
                    <a:pt x="204" y="132"/>
                    <a:pt x="195" y="135"/>
                    <a:pt x="193" y="138"/>
                  </a:cubicBezTo>
                  <a:cubicBezTo>
                    <a:pt x="191" y="141"/>
                    <a:pt x="194" y="148"/>
                    <a:pt x="192" y="155"/>
                  </a:cubicBezTo>
                  <a:cubicBezTo>
                    <a:pt x="190" y="162"/>
                    <a:pt x="187" y="168"/>
                    <a:pt x="181" y="180"/>
                  </a:cubicBezTo>
                  <a:cubicBezTo>
                    <a:pt x="175" y="192"/>
                    <a:pt x="164" y="213"/>
                    <a:pt x="157" y="225"/>
                  </a:cubicBezTo>
                  <a:cubicBezTo>
                    <a:pt x="150" y="237"/>
                    <a:pt x="147" y="248"/>
                    <a:pt x="141" y="251"/>
                  </a:cubicBezTo>
                  <a:cubicBezTo>
                    <a:pt x="135" y="254"/>
                    <a:pt x="138" y="252"/>
                    <a:pt x="130" y="243"/>
                  </a:cubicBezTo>
                  <a:close/>
                </a:path>
              </a:pathLst>
            </a:custGeom>
            <a:blipFill dpi="0" rotWithShape="0">
              <a:blip r:embed="rId4" cstate="email"/>
              <a:srcRect/>
              <a:tile tx="0" ty="0" sx="100000" sy="100000" flip="none" algn="tl"/>
            </a:blipFill>
            <a:ln w="952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8" name="Freeform 6"/>
            <p:cNvSpPr>
              <a:spLocks/>
            </p:cNvSpPr>
            <p:nvPr/>
          </p:nvSpPr>
          <p:spPr bwMode="auto">
            <a:xfrm>
              <a:off x="4480672" y="2378756"/>
              <a:ext cx="301671" cy="314391"/>
            </a:xfrm>
            <a:custGeom>
              <a:avLst/>
              <a:gdLst/>
              <a:ahLst/>
              <a:cxnLst>
                <a:cxn ang="0">
                  <a:pos x="130" y="243"/>
                </a:cxn>
                <a:cxn ang="0">
                  <a:pos x="93" y="195"/>
                </a:cxn>
                <a:cxn ang="0">
                  <a:pos x="73" y="176"/>
                </a:cxn>
                <a:cxn ang="0">
                  <a:pos x="43" y="167"/>
                </a:cxn>
                <a:cxn ang="0">
                  <a:pos x="37" y="198"/>
                </a:cxn>
                <a:cxn ang="0">
                  <a:pos x="9" y="191"/>
                </a:cxn>
                <a:cxn ang="0">
                  <a:pos x="6" y="152"/>
                </a:cxn>
                <a:cxn ang="0">
                  <a:pos x="42" y="128"/>
                </a:cxn>
                <a:cxn ang="0">
                  <a:pos x="36" y="110"/>
                </a:cxn>
                <a:cxn ang="0">
                  <a:pos x="9" y="104"/>
                </a:cxn>
                <a:cxn ang="0">
                  <a:pos x="1" y="77"/>
                </a:cxn>
                <a:cxn ang="0">
                  <a:pos x="13" y="51"/>
                </a:cxn>
                <a:cxn ang="0">
                  <a:pos x="58" y="41"/>
                </a:cxn>
                <a:cxn ang="0">
                  <a:pos x="76" y="39"/>
                </a:cxn>
                <a:cxn ang="0">
                  <a:pos x="88" y="39"/>
                </a:cxn>
                <a:cxn ang="0">
                  <a:pos x="103" y="11"/>
                </a:cxn>
                <a:cxn ang="0">
                  <a:pos x="126" y="2"/>
                </a:cxn>
                <a:cxn ang="0">
                  <a:pos x="150" y="23"/>
                </a:cxn>
                <a:cxn ang="0">
                  <a:pos x="144" y="53"/>
                </a:cxn>
                <a:cxn ang="0">
                  <a:pos x="156" y="65"/>
                </a:cxn>
                <a:cxn ang="0">
                  <a:pos x="183" y="66"/>
                </a:cxn>
                <a:cxn ang="0">
                  <a:pos x="183" y="41"/>
                </a:cxn>
                <a:cxn ang="0">
                  <a:pos x="187" y="26"/>
                </a:cxn>
                <a:cxn ang="0">
                  <a:pos x="214" y="24"/>
                </a:cxn>
                <a:cxn ang="0">
                  <a:pos x="229" y="41"/>
                </a:cxn>
                <a:cxn ang="0">
                  <a:pos x="240" y="59"/>
                </a:cxn>
                <a:cxn ang="0">
                  <a:pos x="235" y="81"/>
                </a:cxn>
                <a:cxn ang="0">
                  <a:pos x="214" y="99"/>
                </a:cxn>
                <a:cxn ang="0">
                  <a:pos x="235" y="108"/>
                </a:cxn>
                <a:cxn ang="0">
                  <a:pos x="255" y="131"/>
                </a:cxn>
                <a:cxn ang="0">
                  <a:pos x="249" y="162"/>
                </a:cxn>
                <a:cxn ang="0">
                  <a:pos x="231" y="173"/>
                </a:cxn>
                <a:cxn ang="0">
                  <a:pos x="216" y="162"/>
                </a:cxn>
                <a:cxn ang="0">
                  <a:pos x="213" y="149"/>
                </a:cxn>
                <a:cxn ang="0">
                  <a:pos x="207" y="134"/>
                </a:cxn>
                <a:cxn ang="0">
                  <a:pos x="193" y="138"/>
                </a:cxn>
                <a:cxn ang="0">
                  <a:pos x="192" y="155"/>
                </a:cxn>
                <a:cxn ang="0">
                  <a:pos x="181" y="180"/>
                </a:cxn>
                <a:cxn ang="0">
                  <a:pos x="157" y="225"/>
                </a:cxn>
                <a:cxn ang="0">
                  <a:pos x="141" y="251"/>
                </a:cxn>
                <a:cxn ang="0">
                  <a:pos x="130" y="243"/>
                </a:cxn>
              </a:cxnLst>
              <a:rect l="0" t="0" r="r" b="b"/>
              <a:pathLst>
                <a:path w="257" h="254">
                  <a:moveTo>
                    <a:pt x="130" y="243"/>
                  </a:moveTo>
                  <a:cubicBezTo>
                    <a:pt x="122" y="234"/>
                    <a:pt x="103" y="206"/>
                    <a:pt x="93" y="195"/>
                  </a:cubicBezTo>
                  <a:cubicBezTo>
                    <a:pt x="83" y="184"/>
                    <a:pt x="81" y="181"/>
                    <a:pt x="73" y="176"/>
                  </a:cubicBezTo>
                  <a:cubicBezTo>
                    <a:pt x="65" y="171"/>
                    <a:pt x="49" y="163"/>
                    <a:pt x="43" y="167"/>
                  </a:cubicBezTo>
                  <a:cubicBezTo>
                    <a:pt x="37" y="171"/>
                    <a:pt x="43" y="194"/>
                    <a:pt x="37" y="198"/>
                  </a:cubicBezTo>
                  <a:cubicBezTo>
                    <a:pt x="31" y="202"/>
                    <a:pt x="14" y="199"/>
                    <a:pt x="9" y="191"/>
                  </a:cubicBezTo>
                  <a:cubicBezTo>
                    <a:pt x="4" y="183"/>
                    <a:pt x="1" y="162"/>
                    <a:pt x="6" y="152"/>
                  </a:cubicBezTo>
                  <a:cubicBezTo>
                    <a:pt x="11" y="142"/>
                    <a:pt x="37" y="135"/>
                    <a:pt x="42" y="128"/>
                  </a:cubicBezTo>
                  <a:cubicBezTo>
                    <a:pt x="47" y="121"/>
                    <a:pt x="41" y="114"/>
                    <a:pt x="36" y="110"/>
                  </a:cubicBezTo>
                  <a:cubicBezTo>
                    <a:pt x="31" y="106"/>
                    <a:pt x="15" y="109"/>
                    <a:pt x="9" y="104"/>
                  </a:cubicBezTo>
                  <a:cubicBezTo>
                    <a:pt x="3" y="99"/>
                    <a:pt x="0" y="86"/>
                    <a:pt x="1" y="77"/>
                  </a:cubicBezTo>
                  <a:cubicBezTo>
                    <a:pt x="2" y="68"/>
                    <a:pt x="4" y="57"/>
                    <a:pt x="13" y="51"/>
                  </a:cubicBezTo>
                  <a:cubicBezTo>
                    <a:pt x="22" y="45"/>
                    <a:pt x="48" y="43"/>
                    <a:pt x="58" y="41"/>
                  </a:cubicBezTo>
                  <a:cubicBezTo>
                    <a:pt x="68" y="39"/>
                    <a:pt x="71" y="39"/>
                    <a:pt x="76" y="39"/>
                  </a:cubicBezTo>
                  <a:cubicBezTo>
                    <a:pt x="81" y="39"/>
                    <a:pt x="84" y="44"/>
                    <a:pt x="88" y="39"/>
                  </a:cubicBezTo>
                  <a:cubicBezTo>
                    <a:pt x="92" y="34"/>
                    <a:pt x="97" y="17"/>
                    <a:pt x="103" y="11"/>
                  </a:cubicBezTo>
                  <a:cubicBezTo>
                    <a:pt x="109" y="5"/>
                    <a:pt x="118" y="0"/>
                    <a:pt x="126" y="2"/>
                  </a:cubicBezTo>
                  <a:cubicBezTo>
                    <a:pt x="134" y="4"/>
                    <a:pt x="147" y="15"/>
                    <a:pt x="150" y="23"/>
                  </a:cubicBezTo>
                  <a:cubicBezTo>
                    <a:pt x="153" y="31"/>
                    <a:pt x="143" y="46"/>
                    <a:pt x="144" y="53"/>
                  </a:cubicBezTo>
                  <a:cubicBezTo>
                    <a:pt x="145" y="60"/>
                    <a:pt x="150" y="63"/>
                    <a:pt x="156" y="65"/>
                  </a:cubicBezTo>
                  <a:cubicBezTo>
                    <a:pt x="162" y="67"/>
                    <a:pt x="178" y="70"/>
                    <a:pt x="183" y="66"/>
                  </a:cubicBezTo>
                  <a:cubicBezTo>
                    <a:pt x="188" y="62"/>
                    <a:pt x="182" y="48"/>
                    <a:pt x="183" y="41"/>
                  </a:cubicBezTo>
                  <a:cubicBezTo>
                    <a:pt x="184" y="34"/>
                    <a:pt x="182" y="29"/>
                    <a:pt x="187" y="26"/>
                  </a:cubicBezTo>
                  <a:cubicBezTo>
                    <a:pt x="192" y="23"/>
                    <a:pt x="207" y="22"/>
                    <a:pt x="214" y="24"/>
                  </a:cubicBezTo>
                  <a:cubicBezTo>
                    <a:pt x="221" y="26"/>
                    <a:pt x="225" y="35"/>
                    <a:pt x="229" y="41"/>
                  </a:cubicBezTo>
                  <a:cubicBezTo>
                    <a:pt x="233" y="47"/>
                    <a:pt x="239" y="52"/>
                    <a:pt x="240" y="59"/>
                  </a:cubicBezTo>
                  <a:cubicBezTo>
                    <a:pt x="241" y="66"/>
                    <a:pt x="239" y="74"/>
                    <a:pt x="235" y="81"/>
                  </a:cubicBezTo>
                  <a:cubicBezTo>
                    <a:pt x="231" y="88"/>
                    <a:pt x="214" y="95"/>
                    <a:pt x="214" y="99"/>
                  </a:cubicBezTo>
                  <a:cubicBezTo>
                    <a:pt x="214" y="103"/>
                    <a:pt x="228" y="103"/>
                    <a:pt x="235" y="108"/>
                  </a:cubicBezTo>
                  <a:cubicBezTo>
                    <a:pt x="242" y="113"/>
                    <a:pt x="253" y="122"/>
                    <a:pt x="255" y="131"/>
                  </a:cubicBezTo>
                  <a:cubicBezTo>
                    <a:pt x="257" y="140"/>
                    <a:pt x="253" y="155"/>
                    <a:pt x="249" y="162"/>
                  </a:cubicBezTo>
                  <a:cubicBezTo>
                    <a:pt x="245" y="169"/>
                    <a:pt x="236" y="173"/>
                    <a:pt x="231" y="173"/>
                  </a:cubicBezTo>
                  <a:cubicBezTo>
                    <a:pt x="226" y="173"/>
                    <a:pt x="219" y="166"/>
                    <a:pt x="216" y="162"/>
                  </a:cubicBezTo>
                  <a:cubicBezTo>
                    <a:pt x="213" y="158"/>
                    <a:pt x="214" y="154"/>
                    <a:pt x="213" y="149"/>
                  </a:cubicBezTo>
                  <a:cubicBezTo>
                    <a:pt x="212" y="144"/>
                    <a:pt x="210" y="136"/>
                    <a:pt x="207" y="134"/>
                  </a:cubicBezTo>
                  <a:cubicBezTo>
                    <a:pt x="204" y="132"/>
                    <a:pt x="195" y="135"/>
                    <a:pt x="193" y="138"/>
                  </a:cubicBezTo>
                  <a:cubicBezTo>
                    <a:pt x="191" y="141"/>
                    <a:pt x="194" y="148"/>
                    <a:pt x="192" y="155"/>
                  </a:cubicBezTo>
                  <a:cubicBezTo>
                    <a:pt x="190" y="162"/>
                    <a:pt x="187" y="168"/>
                    <a:pt x="181" y="180"/>
                  </a:cubicBezTo>
                  <a:cubicBezTo>
                    <a:pt x="175" y="192"/>
                    <a:pt x="164" y="213"/>
                    <a:pt x="157" y="225"/>
                  </a:cubicBezTo>
                  <a:cubicBezTo>
                    <a:pt x="150" y="237"/>
                    <a:pt x="147" y="248"/>
                    <a:pt x="141" y="251"/>
                  </a:cubicBezTo>
                  <a:cubicBezTo>
                    <a:pt x="135" y="254"/>
                    <a:pt x="138" y="252"/>
                    <a:pt x="130" y="243"/>
                  </a:cubicBezTo>
                  <a:close/>
                </a:path>
              </a:pathLst>
            </a:custGeom>
            <a:blipFill dpi="0" rotWithShape="0">
              <a:blip r:embed="rId4" cstate="email"/>
              <a:srcRect/>
              <a:tile tx="0" ty="0" sx="100000" sy="100000" flip="none" algn="tl"/>
            </a:blipFill>
            <a:ln w="952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2" name="Group 92"/>
          <p:cNvGrpSpPr/>
          <p:nvPr/>
        </p:nvGrpSpPr>
        <p:grpSpPr>
          <a:xfrm>
            <a:off x="5067955" y="1273217"/>
            <a:ext cx="2424292" cy="1099586"/>
            <a:chOff x="5072063" y="1685913"/>
            <a:chExt cx="2819400" cy="1328737"/>
          </a:xfrm>
        </p:grpSpPr>
        <p:grpSp>
          <p:nvGrpSpPr>
            <p:cNvPr id="33" name="Group 30"/>
            <p:cNvGrpSpPr>
              <a:grpSpLocks/>
            </p:cNvGrpSpPr>
            <p:nvPr/>
          </p:nvGrpSpPr>
          <p:grpSpPr bwMode="auto">
            <a:xfrm>
              <a:off x="5072063" y="1871650"/>
              <a:ext cx="2819400" cy="1143000"/>
              <a:chOff x="288" y="720"/>
              <a:chExt cx="1776" cy="720"/>
            </a:xfrm>
          </p:grpSpPr>
          <p:sp>
            <p:nvSpPr>
              <p:cNvPr id="37" name="Rectangle 31"/>
              <p:cNvSpPr>
                <a:spLocks noChangeAspect="1" noChangeArrowheads="1"/>
              </p:cNvSpPr>
              <p:nvPr/>
            </p:nvSpPr>
            <p:spPr bwMode="auto">
              <a:xfrm flipV="1">
                <a:off x="288" y="1392"/>
                <a:ext cx="1200" cy="48"/>
              </a:xfrm>
              <a:prstGeom prst="rect">
                <a:avLst/>
              </a:prstGeom>
              <a:gradFill rotWithShape="1">
                <a:gsLst>
                  <a:gs pos="0">
                    <a:srgbClr val="CC9900"/>
                  </a:gs>
                  <a:gs pos="100000">
                    <a:srgbClr val="CC9900">
                      <a:gamma/>
                      <a:shade val="76078"/>
                      <a:invGamma/>
                    </a:srgbClr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ObliqueTopRight">
                  <a:rot lat="21299999" lon="0" rev="0"/>
                </a:camera>
                <a:lightRig rig="legacyFlat3" dir="b"/>
              </a:scene3d>
              <a:sp3d extrusionH="4481500" prstMaterial="legacyMatte">
                <a:bevelT w="13500" h="13500" prst="angle"/>
                <a:bevelB w="13500" h="13500" prst="angle"/>
                <a:extrusionClr>
                  <a:srgbClr val="ECAE00"/>
                </a:extrusionClr>
              </a:sp3d>
            </p:spPr>
            <p:txBody>
              <a:bodyPr rot="10800000" wrap="none" anchor="ctr">
                <a:flatTx/>
              </a:bodyPr>
              <a:lstStyle/>
              <a:p>
                <a:pPr algn="ctr"/>
                <a:endParaRPr lang="en-US" sz="2400" dirty="0">
                  <a:solidFill>
                    <a:prstClr val="black"/>
                  </a:solidFill>
                  <a:latin typeface="Times New Roman" pitchFamily="18" charset="0"/>
                  <a:cs typeface="Times New Roman (Hebrew)" charset="0"/>
                </a:endParaRPr>
              </a:p>
            </p:txBody>
          </p:sp>
          <p:sp>
            <p:nvSpPr>
              <p:cNvPr id="38" name="Rectangle 32"/>
              <p:cNvSpPr>
                <a:spLocks noChangeAspect="1" noChangeArrowheads="1"/>
              </p:cNvSpPr>
              <p:nvPr/>
            </p:nvSpPr>
            <p:spPr bwMode="auto">
              <a:xfrm>
                <a:off x="1173" y="741"/>
                <a:ext cx="162" cy="85"/>
              </a:xfrm>
              <a:prstGeom prst="rect">
                <a:avLst/>
              </a:prstGeom>
              <a:solidFill>
                <a:srgbClr val="C0C0C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>
                  <a:rot lat="21299999" lon="0" rev="0"/>
                </a:camera>
                <a:lightRig rig="legacyFlat3" dir="b"/>
              </a:scene3d>
              <a:sp3d extrusionH="3540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endParaRPr lang="en-US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AutoShape 33"/>
              <p:cNvSpPr>
                <a:spLocks noChangeAspect="1" noChangeArrowheads="1"/>
              </p:cNvSpPr>
              <p:nvPr/>
            </p:nvSpPr>
            <p:spPr bwMode="auto">
              <a:xfrm rot="13892786">
                <a:off x="967" y="611"/>
                <a:ext cx="58" cy="750"/>
              </a:xfrm>
              <a:prstGeom prst="can">
                <a:avLst>
                  <a:gd name="adj" fmla="val 84830"/>
                </a:avLst>
              </a:prstGeom>
              <a:gradFill rotWithShape="1">
                <a:gsLst>
                  <a:gs pos="0">
                    <a:srgbClr val="FF9900">
                      <a:gamma/>
                      <a:shade val="46275"/>
                      <a:invGamma/>
                    </a:srgbClr>
                  </a:gs>
                  <a:gs pos="5000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Rectangle 34"/>
              <p:cNvSpPr>
                <a:spLocks noChangeAspect="1" noChangeArrowheads="1"/>
              </p:cNvSpPr>
              <p:nvPr/>
            </p:nvSpPr>
            <p:spPr bwMode="auto">
              <a:xfrm>
                <a:off x="1522" y="741"/>
                <a:ext cx="162" cy="85"/>
              </a:xfrm>
              <a:prstGeom prst="rect">
                <a:avLst/>
              </a:prstGeom>
              <a:solidFill>
                <a:srgbClr val="C0C0C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>
                  <a:rot lat="21299999" lon="0" rev="0"/>
                </a:camera>
                <a:lightRig rig="legacyFlat3" dir="b"/>
              </a:scene3d>
              <a:sp3d extrusionH="3540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endParaRPr lang="en-US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AutoShape 35"/>
              <p:cNvSpPr>
                <a:spLocks noChangeAspect="1" noChangeArrowheads="1"/>
              </p:cNvSpPr>
              <p:nvPr/>
            </p:nvSpPr>
            <p:spPr bwMode="auto">
              <a:xfrm rot="13892786">
                <a:off x="1311" y="611"/>
                <a:ext cx="58" cy="750"/>
              </a:xfrm>
              <a:prstGeom prst="can">
                <a:avLst>
                  <a:gd name="adj" fmla="val 84830"/>
                </a:avLst>
              </a:prstGeom>
              <a:gradFill rotWithShape="1">
                <a:gsLst>
                  <a:gs pos="0">
                    <a:srgbClr val="FF9900">
                      <a:gamma/>
                      <a:shade val="46275"/>
                      <a:invGamma/>
                    </a:srgbClr>
                  </a:gs>
                  <a:gs pos="5000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Rectangle 36"/>
              <p:cNvSpPr>
                <a:spLocks noChangeAspect="1" noChangeArrowheads="1"/>
              </p:cNvSpPr>
              <p:nvPr/>
            </p:nvSpPr>
            <p:spPr bwMode="auto">
              <a:xfrm>
                <a:off x="1888" y="741"/>
                <a:ext cx="162" cy="85"/>
              </a:xfrm>
              <a:prstGeom prst="rect">
                <a:avLst/>
              </a:prstGeom>
              <a:solidFill>
                <a:srgbClr val="C0C0C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>
                  <a:rot lat="21299999" lon="0" rev="0"/>
                </a:camera>
                <a:lightRig rig="legacyFlat3" dir="b"/>
              </a:scene3d>
              <a:sp3d extrusionH="3540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endParaRPr lang="en-US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AutoShape 37"/>
              <p:cNvSpPr>
                <a:spLocks noChangeAspect="1" noChangeArrowheads="1"/>
              </p:cNvSpPr>
              <p:nvPr/>
            </p:nvSpPr>
            <p:spPr bwMode="auto">
              <a:xfrm rot="13892786">
                <a:off x="1660" y="611"/>
                <a:ext cx="58" cy="750"/>
              </a:xfrm>
              <a:prstGeom prst="can">
                <a:avLst>
                  <a:gd name="adj" fmla="val 84830"/>
                </a:avLst>
              </a:prstGeom>
              <a:gradFill rotWithShape="1">
                <a:gsLst>
                  <a:gs pos="0">
                    <a:srgbClr val="FF9900">
                      <a:gamma/>
                      <a:shade val="46275"/>
                      <a:invGamma/>
                    </a:srgbClr>
                  </a:gs>
                  <a:gs pos="5000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38"/>
              <p:cNvSpPr>
                <a:spLocks noChangeAspect="1"/>
              </p:cNvSpPr>
              <p:nvPr/>
            </p:nvSpPr>
            <p:spPr bwMode="auto">
              <a:xfrm>
                <a:off x="1075" y="720"/>
                <a:ext cx="143" cy="177"/>
              </a:xfrm>
              <a:custGeom>
                <a:avLst/>
                <a:gdLst/>
                <a:ahLst/>
                <a:cxnLst>
                  <a:cxn ang="0">
                    <a:pos x="380" y="1115"/>
                  </a:cxn>
                  <a:cxn ang="0">
                    <a:pos x="380" y="581"/>
                  </a:cxn>
                  <a:cxn ang="0">
                    <a:pos x="50" y="281"/>
                  </a:cxn>
                  <a:cxn ang="0">
                    <a:pos x="80" y="89"/>
                  </a:cxn>
                  <a:cxn ang="0">
                    <a:pos x="530" y="431"/>
                  </a:cxn>
                  <a:cxn ang="0">
                    <a:pos x="908" y="53"/>
                  </a:cxn>
                  <a:cxn ang="0">
                    <a:pos x="1040" y="113"/>
                  </a:cxn>
                  <a:cxn ang="0">
                    <a:pos x="632" y="587"/>
                  </a:cxn>
                  <a:cxn ang="0">
                    <a:pos x="536" y="1169"/>
                  </a:cxn>
                  <a:cxn ang="0">
                    <a:pos x="380" y="1205"/>
                  </a:cxn>
                  <a:cxn ang="0">
                    <a:pos x="386" y="1073"/>
                  </a:cxn>
                </a:cxnLst>
                <a:rect l="0" t="0" r="r" b="b"/>
                <a:pathLst>
                  <a:path w="1086" h="1272">
                    <a:moveTo>
                      <a:pt x="380" y="1115"/>
                    </a:moveTo>
                    <a:cubicBezTo>
                      <a:pt x="407" y="917"/>
                      <a:pt x="435" y="720"/>
                      <a:pt x="380" y="581"/>
                    </a:cubicBezTo>
                    <a:cubicBezTo>
                      <a:pt x="325" y="442"/>
                      <a:pt x="100" y="363"/>
                      <a:pt x="50" y="281"/>
                    </a:cubicBezTo>
                    <a:cubicBezTo>
                      <a:pt x="0" y="199"/>
                      <a:pt x="0" y="64"/>
                      <a:pt x="80" y="89"/>
                    </a:cubicBezTo>
                    <a:cubicBezTo>
                      <a:pt x="160" y="114"/>
                      <a:pt x="392" y="437"/>
                      <a:pt x="530" y="431"/>
                    </a:cubicBezTo>
                    <a:cubicBezTo>
                      <a:pt x="668" y="425"/>
                      <a:pt x="823" y="106"/>
                      <a:pt x="908" y="53"/>
                    </a:cubicBezTo>
                    <a:cubicBezTo>
                      <a:pt x="993" y="0"/>
                      <a:pt x="1086" y="24"/>
                      <a:pt x="1040" y="113"/>
                    </a:cubicBezTo>
                    <a:cubicBezTo>
                      <a:pt x="994" y="202"/>
                      <a:pt x="716" y="411"/>
                      <a:pt x="632" y="587"/>
                    </a:cubicBezTo>
                    <a:cubicBezTo>
                      <a:pt x="548" y="763"/>
                      <a:pt x="578" y="1066"/>
                      <a:pt x="536" y="1169"/>
                    </a:cubicBezTo>
                    <a:cubicBezTo>
                      <a:pt x="494" y="1272"/>
                      <a:pt x="405" y="1221"/>
                      <a:pt x="380" y="1205"/>
                    </a:cubicBezTo>
                    <a:cubicBezTo>
                      <a:pt x="355" y="1189"/>
                      <a:pt x="385" y="1095"/>
                      <a:pt x="386" y="1073"/>
                    </a:cubicBezTo>
                  </a:path>
                </a:pathLst>
              </a:custGeom>
              <a:gradFill rotWithShape="1">
                <a:gsLst>
                  <a:gs pos="0">
                    <a:srgbClr val="CC0000">
                      <a:gamma/>
                      <a:shade val="46275"/>
                      <a:invGamma/>
                    </a:srgbClr>
                  </a:gs>
                  <a:gs pos="50000">
                    <a:srgbClr val="CC0000"/>
                  </a:gs>
                  <a:gs pos="100000">
                    <a:srgbClr val="CC0000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39"/>
              <p:cNvSpPr>
                <a:spLocks noChangeAspect="1"/>
              </p:cNvSpPr>
              <p:nvPr/>
            </p:nvSpPr>
            <p:spPr bwMode="auto">
              <a:xfrm>
                <a:off x="931" y="822"/>
                <a:ext cx="144" cy="177"/>
              </a:xfrm>
              <a:custGeom>
                <a:avLst/>
                <a:gdLst/>
                <a:ahLst/>
                <a:cxnLst>
                  <a:cxn ang="0">
                    <a:pos x="380" y="1115"/>
                  </a:cxn>
                  <a:cxn ang="0">
                    <a:pos x="380" y="581"/>
                  </a:cxn>
                  <a:cxn ang="0">
                    <a:pos x="50" y="281"/>
                  </a:cxn>
                  <a:cxn ang="0">
                    <a:pos x="80" y="89"/>
                  </a:cxn>
                  <a:cxn ang="0">
                    <a:pos x="530" y="431"/>
                  </a:cxn>
                  <a:cxn ang="0">
                    <a:pos x="908" y="53"/>
                  </a:cxn>
                  <a:cxn ang="0">
                    <a:pos x="1040" y="113"/>
                  </a:cxn>
                  <a:cxn ang="0">
                    <a:pos x="632" y="587"/>
                  </a:cxn>
                  <a:cxn ang="0">
                    <a:pos x="536" y="1169"/>
                  </a:cxn>
                  <a:cxn ang="0">
                    <a:pos x="380" y="1205"/>
                  </a:cxn>
                  <a:cxn ang="0">
                    <a:pos x="386" y="1073"/>
                  </a:cxn>
                </a:cxnLst>
                <a:rect l="0" t="0" r="r" b="b"/>
                <a:pathLst>
                  <a:path w="1086" h="1272">
                    <a:moveTo>
                      <a:pt x="380" y="1115"/>
                    </a:moveTo>
                    <a:cubicBezTo>
                      <a:pt x="407" y="917"/>
                      <a:pt x="435" y="720"/>
                      <a:pt x="380" y="581"/>
                    </a:cubicBezTo>
                    <a:cubicBezTo>
                      <a:pt x="325" y="442"/>
                      <a:pt x="100" y="363"/>
                      <a:pt x="50" y="281"/>
                    </a:cubicBezTo>
                    <a:cubicBezTo>
                      <a:pt x="0" y="199"/>
                      <a:pt x="0" y="64"/>
                      <a:pt x="80" y="89"/>
                    </a:cubicBezTo>
                    <a:cubicBezTo>
                      <a:pt x="160" y="114"/>
                      <a:pt x="392" y="437"/>
                      <a:pt x="530" y="431"/>
                    </a:cubicBezTo>
                    <a:cubicBezTo>
                      <a:pt x="668" y="425"/>
                      <a:pt x="823" y="106"/>
                      <a:pt x="908" y="53"/>
                    </a:cubicBezTo>
                    <a:cubicBezTo>
                      <a:pt x="993" y="0"/>
                      <a:pt x="1086" y="24"/>
                      <a:pt x="1040" y="113"/>
                    </a:cubicBezTo>
                    <a:cubicBezTo>
                      <a:pt x="994" y="202"/>
                      <a:pt x="716" y="411"/>
                      <a:pt x="632" y="587"/>
                    </a:cubicBezTo>
                    <a:cubicBezTo>
                      <a:pt x="548" y="763"/>
                      <a:pt x="578" y="1066"/>
                      <a:pt x="536" y="1169"/>
                    </a:cubicBezTo>
                    <a:cubicBezTo>
                      <a:pt x="494" y="1272"/>
                      <a:pt x="405" y="1221"/>
                      <a:pt x="380" y="1205"/>
                    </a:cubicBezTo>
                    <a:cubicBezTo>
                      <a:pt x="355" y="1189"/>
                      <a:pt x="385" y="1095"/>
                      <a:pt x="386" y="1073"/>
                    </a:cubicBezTo>
                  </a:path>
                </a:pathLst>
              </a:custGeom>
              <a:gradFill rotWithShape="1">
                <a:gsLst>
                  <a:gs pos="0">
                    <a:srgbClr val="CC0000">
                      <a:gamma/>
                      <a:shade val="46275"/>
                      <a:invGamma/>
                    </a:srgbClr>
                  </a:gs>
                  <a:gs pos="50000">
                    <a:srgbClr val="CC0000"/>
                  </a:gs>
                  <a:gs pos="100000">
                    <a:srgbClr val="CC0000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40"/>
              <p:cNvSpPr>
                <a:spLocks noChangeAspect="1"/>
              </p:cNvSpPr>
              <p:nvPr/>
            </p:nvSpPr>
            <p:spPr bwMode="auto">
              <a:xfrm rot="-751729">
                <a:off x="772" y="920"/>
                <a:ext cx="143" cy="177"/>
              </a:xfrm>
              <a:custGeom>
                <a:avLst/>
                <a:gdLst/>
                <a:ahLst/>
                <a:cxnLst>
                  <a:cxn ang="0">
                    <a:pos x="380" y="1115"/>
                  </a:cxn>
                  <a:cxn ang="0">
                    <a:pos x="380" y="581"/>
                  </a:cxn>
                  <a:cxn ang="0">
                    <a:pos x="50" y="281"/>
                  </a:cxn>
                  <a:cxn ang="0">
                    <a:pos x="80" y="89"/>
                  </a:cxn>
                  <a:cxn ang="0">
                    <a:pos x="530" y="431"/>
                  </a:cxn>
                  <a:cxn ang="0">
                    <a:pos x="908" y="53"/>
                  </a:cxn>
                  <a:cxn ang="0">
                    <a:pos x="1040" y="113"/>
                  </a:cxn>
                  <a:cxn ang="0">
                    <a:pos x="632" y="587"/>
                  </a:cxn>
                  <a:cxn ang="0">
                    <a:pos x="536" y="1169"/>
                  </a:cxn>
                  <a:cxn ang="0">
                    <a:pos x="380" y="1205"/>
                  </a:cxn>
                  <a:cxn ang="0">
                    <a:pos x="386" y="1073"/>
                  </a:cxn>
                </a:cxnLst>
                <a:rect l="0" t="0" r="r" b="b"/>
                <a:pathLst>
                  <a:path w="1086" h="1272">
                    <a:moveTo>
                      <a:pt x="380" y="1115"/>
                    </a:moveTo>
                    <a:cubicBezTo>
                      <a:pt x="407" y="917"/>
                      <a:pt x="435" y="720"/>
                      <a:pt x="380" y="581"/>
                    </a:cubicBezTo>
                    <a:cubicBezTo>
                      <a:pt x="325" y="442"/>
                      <a:pt x="100" y="363"/>
                      <a:pt x="50" y="281"/>
                    </a:cubicBezTo>
                    <a:cubicBezTo>
                      <a:pt x="0" y="199"/>
                      <a:pt x="0" y="64"/>
                      <a:pt x="80" y="89"/>
                    </a:cubicBezTo>
                    <a:cubicBezTo>
                      <a:pt x="160" y="114"/>
                      <a:pt x="392" y="437"/>
                      <a:pt x="530" y="431"/>
                    </a:cubicBezTo>
                    <a:cubicBezTo>
                      <a:pt x="668" y="425"/>
                      <a:pt x="823" y="106"/>
                      <a:pt x="908" y="53"/>
                    </a:cubicBezTo>
                    <a:cubicBezTo>
                      <a:pt x="993" y="0"/>
                      <a:pt x="1086" y="24"/>
                      <a:pt x="1040" y="113"/>
                    </a:cubicBezTo>
                    <a:cubicBezTo>
                      <a:pt x="994" y="202"/>
                      <a:pt x="716" y="411"/>
                      <a:pt x="632" y="587"/>
                    </a:cubicBezTo>
                    <a:cubicBezTo>
                      <a:pt x="548" y="763"/>
                      <a:pt x="578" y="1066"/>
                      <a:pt x="536" y="1169"/>
                    </a:cubicBezTo>
                    <a:cubicBezTo>
                      <a:pt x="494" y="1272"/>
                      <a:pt x="405" y="1221"/>
                      <a:pt x="380" y="1205"/>
                    </a:cubicBezTo>
                    <a:cubicBezTo>
                      <a:pt x="355" y="1189"/>
                      <a:pt x="385" y="1095"/>
                      <a:pt x="386" y="1073"/>
                    </a:cubicBezTo>
                  </a:path>
                </a:pathLst>
              </a:custGeom>
              <a:gradFill rotWithShape="1">
                <a:gsLst>
                  <a:gs pos="0">
                    <a:srgbClr val="CC0000">
                      <a:gamma/>
                      <a:shade val="46275"/>
                      <a:invGamma/>
                    </a:srgbClr>
                  </a:gs>
                  <a:gs pos="50000">
                    <a:srgbClr val="CC0000"/>
                  </a:gs>
                  <a:gs pos="100000">
                    <a:srgbClr val="CC0000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Rectangle 41"/>
              <p:cNvSpPr>
                <a:spLocks noChangeAspect="1" noChangeArrowheads="1"/>
              </p:cNvSpPr>
              <p:nvPr/>
            </p:nvSpPr>
            <p:spPr bwMode="auto">
              <a:xfrm>
                <a:off x="614" y="1163"/>
                <a:ext cx="162" cy="85"/>
              </a:xfrm>
              <a:prstGeom prst="rect">
                <a:avLst/>
              </a:prstGeom>
              <a:solidFill>
                <a:srgbClr val="C0C0C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>
                  <a:rot lat="21299999" lon="0" rev="0"/>
                </a:camera>
                <a:lightRig rig="legacyFlat3" dir="b"/>
              </a:scene3d>
              <a:sp3d extrusionH="3540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42"/>
              <p:cNvSpPr>
                <a:spLocks noChangeAspect="1"/>
              </p:cNvSpPr>
              <p:nvPr/>
            </p:nvSpPr>
            <p:spPr bwMode="auto">
              <a:xfrm>
                <a:off x="1409" y="722"/>
                <a:ext cx="144" cy="177"/>
              </a:xfrm>
              <a:custGeom>
                <a:avLst/>
                <a:gdLst/>
                <a:ahLst/>
                <a:cxnLst>
                  <a:cxn ang="0">
                    <a:pos x="380" y="1115"/>
                  </a:cxn>
                  <a:cxn ang="0">
                    <a:pos x="380" y="581"/>
                  </a:cxn>
                  <a:cxn ang="0">
                    <a:pos x="50" y="281"/>
                  </a:cxn>
                  <a:cxn ang="0">
                    <a:pos x="80" y="89"/>
                  </a:cxn>
                  <a:cxn ang="0">
                    <a:pos x="530" y="431"/>
                  </a:cxn>
                  <a:cxn ang="0">
                    <a:pos x="908" y="53"/>
                  </a:cxn>
                  <a:cxn ang="0">
                    <a:pos x="1040" y="113"/>
                  </a:cxn>
                  <a:cxn ang="0">
                    <a:pos x="632" y="587"/>
                  </a:cxn>
                  <a:cxn ang="0">
                    <a:pos x="536" y="1169"/>
                  </a:cxn>
                  <a:cxn ang="0">
                    <a:pos x="380" y="1205"/>
                  </a:cxn>
                  <a:cxn ang="0">
                    <a:pos x="386" y="1073"/>
                  </a:cxn>
                </a:cxnLst>
                <a:rect l="0" t="0" r="r" b="b"/>
                <a:pathLst>
                  <a:path w="1086" h="1272">
                    <a:moveTo>
                      <a:pt x="380" y="1115"/>
                    </a:moveTo>
                    <a:cubicBezTo>
                      <a:pt x="407" y="917"/>
                      <a:pt x="435" y="720"/>
                      <a:pt x="380" y="581"/>
                    </a:cubicBezTo>
                    <a:cubicBezTo>
                      <a:pt x="325" y="442"/>
                      <a:pt x="100" y="363"/>
                      <a:pt x="50" y="281"/>
                    </a:cubicBezTo>
                    <a:cubicBezTo>
                      <a:pt x="0" y="199"/>
                      <a:pt x="0" y="64"/>
                      <a:pt x="80" y="89"/>
                    </a:cubicBezTo>
                    <a:cubicBezTo>
                      <a:pt x="160" y="114"/>
                      <a:pt x="392" y="437"/>
                      <a:pt x="530" y="431"/>
                    </a:cubicBezTo>
                    <a:cubicBezTo>
                      <a:pt x="668" y="425"/>
                      <a:pt x="823" y="106"/>
                      <a:pt x="908" y="53"/>
                    </a:cubicBezTo>
                    <a:cubicBezTo>
                      <a:pt x="993" y="0"/>
                      <a:pt x="1086" y="24"/>
                      <a:pt x="1040" y="113"/>
                    </a:cubicBezTo>
                    <a:cubicBezTo>
                      <a:pt x="994" y="202"/>
                      <a:pt x="716" y="411"/>
                      <a:pt x="632" y="587"/>
                    </a:cubicBezTo>
                    <a:cubicBezTo>
                      <a:pt x="548" y="763"/>
                      <a:pt x="578" y="1066"/>
                      <a:pt x="536" y="1169"/>
                    </a:cubicBezTo>
                    <a:cubicBezTo>
                      <a:pt x="494" y="1272"/>
                      <a:pt x="405" y="1221"/>
                      <a:pt x="380" y="1205"/>
                    </a:cubicBezTo>
                    <a:cubicBezTo>
                      <a:pt x="355" y="1189"/>
                      <a:pt x="385" y="1095"/>
                      <a:pt x="386" y="1073"/>
                    </a:cubicBezTo>
                  </a:path>
                </a:pathLst>
              </a:custGeom>
              <a:gradFill rotWithShape="1">
                <a:gsLst>
                  <a:gs pos="0">
                    <a:srgbClr val="339966">
                      <a:gamma/>
                      <a:shade val="46275"/>
                      <a:invGamma/>
                    </a:srgbClr>
                  </a:gs>
                  <a:gs pos="50000">
                    <a:srgbClr val="339966"/>
                  </a:gs>
                  <a:gs pos="100000">
                    <a:srgbClr val="339966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Rectangle 43"/>
              <p:cNvSpPr>
                <a:spLocks noChangeAspect="1" noChangeArrowheads="1"/>
              </p:cNvSpPr>
              <p:nvPr/>
            </p:nvSpPr>
            <p:spPr bwMode="auto">
              <a:xfrm>
                <a:off x="980" y="1163"/>
                <a:ext cx="162" cy="85"/>
              </a:xfrm>
              <a:prstGeom prst="rect">
                <a:avLst/>
              </a:prstGeom>
              <a:solidFill>
                <a:srgbClr val="C0C0C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>
                  <a:rot lat="21299999" lon="0" rev="0"/>
                </a:camera>
                <a:lightRig rig="legacyFlat3" dir="b"/>
              </a:scene3d>
              <a:sp3d extrusionH="3540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endParaRPr lang="en-US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44"/>
              <p:cNvSpPr>
                <a:spLocks noChangeAspect="1"/>
              </p:cNvSpPr>
              <p:nvPr/>
            </p:nvSpPr>
            <p:spPr bwMode="auto">
              <a:xfrm>
                <a:off x="1730" y="739"/>
                <a:ext cx="143" cy="177"/>
              </a:xfrm>
              <a:custGeom>
                <a:avLst/>
                <a:gdLst/>
                <a:ahLst/>
                <a:cxnLst>
                  <a:cxn ang="0">
                    <a:pos x="380" y="1115"/>
                  </a:cxn>
                  <a:cxn ang="0">
                    <a:pos x="380" y="581"/>
                  </a:cxn>
                  <a:cxn ang="0">
                    <a:pos x="50" y="281"/>
                  </a:cxn>
                  <a:cxn ang="0">
                    <a:pos x="80" y="89"/>
                  </a:cxn>
                  <a:cxn ang="0">
                    <a:pos x="530" y="431"/>
                  </a:cxn>
                  <a:cxn ang="0">
                    <a:pos x="908" y="53"/>
                  </a:cxn>
                  <a:cxn ang="0">
                    <a:pos x="1040" y="113"/>
                  </a:cxn>
                  <a:cxn ang="0">
                    <a:pos x="632" y="587"/>
                  </a:cxn>
                  <a:cxn ang="0">
                    <a:pos x="536" y="1169"/>
                  </a:cxn>
                  <a:cxn ang="0">
                    <a:pos x="380" y="1205"/>
                  </a:cxn>
                  <a:cxn ang="0">
                    <a:pos x="386" y="1073"/>
                  </a:cxn>
                </a:cxnLst>
                <a:rect l="0" t="0" r="r" b="b"/>
                <a:pathLst>
                  <a:path w="1086" h="1272">
                    <a:moveTo>
                      <a:pt x="380" y="1115"/>
                    </a:moveTo>
                    <a:cubicBezTo>
                      <a:pt x="407" y="917"/>
                      <a:pt x="435" y="720"/>
                      <a:pt x="380" y="581"/>
                    </a:cubicBezTo>
                    <a:cubicBezTo>
                      <a:pt x="325" y="442"/>
                      <a:pt x="100" y="363"/>
                      <a:pt x="50" y="281"/>
                    </a:cubicBezTo>
                    <a:cubicBezTo>
                      <a:pt x="0" y="199"/>
                      <a:pt x="0" y="64"/>
                      <a:pt x="80" y="89"/>
                    </a:cubicBezTo>
                    <a:cubicBezTo>
                      <a:pt x="160" y="114"/>
                      <a:pt x="392" y="437"/>
                      <a:pt x="530" y="431"/>
                    </a:cubicBezTo>
                    <a:cubicBezTo>
                      <a:pt x="668" y="425"/>
                      <a:pt x="823" y="106"/>
                      <a:pt x="908" y="53"/>
                    </a:cubicBezTo>
                    <a:cubicBezTo>
                      <a:pt x="993" y="0"/>
                      <a:pt x="1086" y="24"/>
                      <a:pt x="1040" y="113"/>
                    </a:cubicBezTo>
                    <a:cubicBezTo>
                      <a:pt x="994" y="202"/>
                      <a:pt x="716" y="411"/>
                      <a:pt x="632" y="587"/>
                    </a:cubicBezTo>
                    <a:cubicBezTo>
                      <a:pt x="548" y="763"/>
                      <a:pt x="578" y="1066"/>
                      <a:pt x="536" y="1169"/>
                    </a:cubicBezTo>
                    <a:cubicBezTo>
                      <a:pt x="494" y="1272"/>
                      <a:pt x="405" y="1221"/>
                      <a:pt x="380" y="1205"/>
                    </a:cubicBezTo>
                    <a:cubicBezTo>
                      <a:pt x="355" y="1189"/>
                      <a:pt x="385" y="1095"/>
                      <a:pt x="386" y="1073"/>
                    </a:cubicBezTo>
                  </a:path>
                </a:pathLst>
              </a:custGeom>
              <a:gradFill rotWithShape="1">
                <a:gsLst>
                  <a:gs pos="0">
                    <a:srgbClr val="3366FF">
                      <a:gamma/>
                      <a:shade val="46275"/>
                      <a:invGamma/>
                    </a:srgbClr>
                  </a:gs>
                  <a:gs pos="5000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45"/>
              <p:cNvSpPr>
                <a:spLocks noChangeAspect="1"/>
              </p:cNvSpPr>
              <p:nvPr/>
            </p:nvSpPr>
            <p:spPr bwMode="auto">
              <a:xfrm>
                <a:off x="1597" y="847"/>
                <a:ext cx="144" cy="177"/>
              </a:xfrm>
              <a:custGeom>
                <a:avLst/>
                <a:gdLst/>
                <a:ahLst/>
                <a:cxnLst>
                  <a:cxn ang="0">
                    <a:pos x="380" y="1115"/>
                  </a:cxn>
                  <a:cxn ang="0">
                    <a:pos x="380" y="581"/>
                  </a:cxn>
                  <a:cxn ang="0">
                    <a:pos x="50" y="281"/>
                  </a:cxn>
                  <a:cxn ang="0">
                    <a:pos x="80" y="89"/>
                  </a:cxn>
                  <a:cxn ang="0">
                    <a:pos x="530" y="431"/>
                  </a:cxn>
                  <a:cxn ang="0">
                    <a:pos x="908" y="53"/>
                  </a:cxn>
                  <a:cxn ang="0">
                    <a:pos x="1040" y="113"/>
                  </a:cxn>
                  <a:cxn ang="0">
                    <a:pos x="632" y="587"/>
                  </a:cxn>
                  <a:cxn ang="0">
                    <a:pos x="536" y="1169"/>
                  </a:cxn>
                  <a:cxn ang="0">
                    <a:pos x="380" y="1205"/>
                  </a:cxn>
                  <a:cxn ang="0">
                    <a:pos x="386" y="1073"/>
                  </a:cxn>
                </a:cxnLst>
                <a:rect l="0" t="0" r="r" b="b"/>
                <a:pathLst>
                  <a:path w="1086" h="1272">
                    <a:moveTo>
                      <a:pt x="380" y="1115"/>
                    </a:moveTo>
                    <a:cubicBezTo>
                      <a:pt x="407" y="917"/>
                      <a:pt x="435" y="720"/>
                      <a:pt x="380" y="581"/>
                    </a:cubicBezTo>
                    <a:cubicBezTo>
                      <a:pt x="325" y="442"/>
                      <a:pt x="100" y="363"/>
                      <a:pt x="50" y="281"/>
                    </a:cubicBezTo>
                    <a:cubicBezTo>
                      <a:pt x="0" y="199"/>
                      <a:pt x="0" y="64"/>
                      <a:pt x="80" y="89"/>
                    </a:cubicBezTo>
                    <a:cubicBezTo>
                      <a:pt x="160" y="114"/>
                      <a:pt x="392" y="437"/>
                      <a:pt x="530" y="431"/>
                    </a:cubicBezTo>
                    <a:cubicBezTo>
                      <a:pt x="668" y="425"/>
                      <a:pt x="823" y="106"/>
                      <a:pt x="908" y="53"/>
                    </a:cubicBezTo>
                    <a:cubicBezTo>
                      <a:pt x="993" y="0"/>
                      <a:pt x="1086" y="24"/>
                      <a:pt x="1040" y="113"/>
                    </a:cubicBezTo>
                    <a:cubicBezTo>
                      <a:pt x="994" y="202"/>
                      <a:pt x="716" y="411"/>
                      <a:pt x="632" y="587"/>
                    </a:cubicBezTo>
                    <a:cubicBezTo>
                      <a:pt x="548" y="763"/>
                      <a:pt x="578" y="1066"/>
                      <a:pt x="536" y="1169"/>
                    </a:cubicBezTo>
                    <a:cubicBezTo>
                      <a:pt x="494" y="1272"/>
                      <a:pt x="405" y="1221"/>
                      <a:pt x="380" y="1205"/>
                    </a:cubicBezTo>
                    <a:cubicBezTo>
                      <a:pt x="355" y="1189"/>
                      <a:pt x="385" y="1095"/>
                      <a:pt x="386" y="1073"/>
                    </a:cubicBezTo>
                  </a:path>
                </a:pathLst>
              </a:custGeom>
              <a:gradFill rotWithShape="1">
                <a:gsLst>
                  <a:gs pos="0">
                    <a:srgbClr val="3366FF">
                      <a:gamma/>
                      <a:shade val="46275"/>
                      <a:invGamma/>
                    </a:srgbClr>
                  </a:gs>
                  <a:gs pos="5000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46"/>
              <p:cNvSpPr>
                <a:spLocks noChangeAspect="1"/>
              </p:cNvSpPr>
              <p:nvPr/>
            </p:nvSpPr>
            <p:spPr bwMode="auto">
              <a:xfrm>
                <a:off x="1459" y="931"/>
                <a:ext cx="143" cy="177"/>
              </a:xfrm>
              <a:custGeom>
                <a:avLst/>
                <a:gdLst/>
                <a:ahLst/>
                <a:cxnLst>
                  <a:cxn ang="0">
                    <a:pos x="380" y="1115"/>
                  </a:cxn>
                  <a:cxn ang="0">
                    <a:pos x="380" y="581"/>
                  </a:cxn>
                  <a:cxn ang="0">
                    <a:pos x="50" y="281"/>
                  </a:cxn>
                  <a:cxn ang="0">
                    <a:pos x="80" y="89"/>
                  </a:cxn>
                  <a:cxn ang="0">
                    <a:pos x="530" y="431"/>
                  </a:cxn>
                  <a:cxn ang="0">
                    <a:pos x="908" y="53"/>
                  </a:cxn>
                  <a:cxn ang="0">
                    <a:pos x="1040" y="113"/>
                  </a:cxn>
                  <a:cxn ang="0">
                    <a:pos x="632" y="587"/>
                  </a:cxn>
                  <a:cxn ang="0">
                    <a:pos x="536" y="1169"/>
                  </a:cxn>
                  <a:cxn ang="0">
                    <a:pos x="380" y="1205"/>
                  </a:cxn>
                  <a:cxn ang="0">
                    <a:pos x="386" y="1073"/>
                  </a:cxn>
                </a:cxnLst>
                <a:rect l="0" t="0" r="r" b="b"/>
                <a:pathLst>
                  <a:path w="1086" h="1272">
                    <a:moveTo>
                      <a:pt x="380" y="1115"/>
                    </a:moveTo>
                    <a:cubicBezTo>
                      <a:pt x="407" y="917"/>
                      <a:pt x="435" y="720"/>
                      <a:pt x="380" y="581"/>
                    </a:cubicBezTo>
                    <a:cubicBezTo>
                      <a:pt x="325" y="442"/>
                      <a:pt x="100" y="363"/>
                      <a:pt x="50" y="281"/>
                    </a:cubicBezTo>
                    <a:cubicBezTo>
                      <a:pt x="0" y="199"/>
                      <a:pt x="0" y="64"/>
                      <a:pt x="80" y="89"/>
                    </a:cubicBezTo>
                    <a:cubicBezTo>
                      <a:pt x="160" y="114"/>
                      <a:pt x="392" y="437"/>
                      <a:pt x="530" y="431"/>
                    </a:cubicBezTo>
                    <a:cubicBezTo>
                      <a:pt x="668" y="425"/>
                      <a:pt x="823" y="106"/>
                      <a:pt x="908" y="53"/>
                    </a:cubicBezTo>
                    <a:cubicBezTo>
                      <a:pt x="993" y="0"/>
                      <a:pt x="1086" y="24"/>
                      <a:pt x="1040" y="113"/>
                    </a:cubicBezTo>
                    <a:cubicBezTo>
                      <a:pt x="994" y="202"/>
                      <a:pt x="716" y="411"/>
                      <a:pt x="632" y="587"/>
                    </a:cubicBezTo>
                    <a:cubicBezTo>
                      <a:pt x="548" y="763"/>
                      <a:pt x="578" y="1066"/>
                      <a:pt x="536" y="1169"/>
                    </a:cubicBezTo>
                    <a:cubicBezTo>
                      <a:pt x="494" y="1272"/>
                      <a:pt x="405" y="1221"/>
                      <a:pt x="380" y="1205"/>
                    </a:cubicBezTo>
                    <a:cubicBezTo>
                      <a:pt x="355" y="1189"/>
                      <a:pt x="385" y="1095"/>
                      <a:pt x="386" y="1073"/>
                    </a:cubicBezTo>
                  </a:path>
                </a:pathLst>
              </a:custGeom>
              <a:gradFill rotWithShape="1">
                <a:gsLst>
                  <a:gs pos="0">
                    <a:srgbClr val="3366FF">
                      <a:gamma/>
                      <a:shade val="46275"/>
                      <a:invGamma/>
                    </a:srgbClr>
                  </a:gs>
                  <a:gs pos="5000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47"/>
              <p:cNvSpPr>
                <a:spLocks noChangeAspect="1"/>
              </p:cNvSpPr>
              <p:nvPr/>
            </p:nvSpPr>
            <p:spPr bwMode="auto">
              <a:xfrm>
                <a:off x="1110" y="922"/>
                <a:ext cx="144" cy="176"/>
              </a:xfrm>
              <a:custGeom>
                <a:avLst/>
                <a:gdLst/>
                <a:ahLst/>
                <a:cxnLst>
                  <a:cxn ang="0">
                    <a:pos x="380" y="1115"/>
                  </a:cxn>
                  <a:cxn ang="0">
                    <a:pos x="380" y="581"/>
                  </a:cxn>
                  <a:cxn ang="0">
                    <a:pos x="50" y="281"/>
                  </a:cxn>
                  <a:cxn ang="0">
                    <a:pos x="80" y="89"/>
                  </a:cxn>
                  <a:cxn ang="0">
                    <a:pos x="530" y="431"/>
                  </a:cxn>
                  <a:cxn ang="0">
                    <a:pos x="908" y="53"/>
                  </a:cxn>
                  <a:cxn ang="0">
                    <a:pos x="1040" y="113"/>
                  </a:cxn>
                  <a:cxn ang="0">
                    <a:pos x="632" y="587"/>
                  </a:cxn>
                  <a:cxn ang="0">
                    <a:pos x="536" y="1169"/>
                  </a:cxn>
                  <a:cxn ang="0">
                    <a:pos x="380" y="1205"/>
                  </a:cxn>
                  <a:cxn ang="0">
                    <a:pos x="386" y="1073"/>
                  </a:cxn>
                </a:cxnLst>
                <a:rect l="0" t="0" r="r" b="b"/>
                <a:pathLst>
                  <a:path w="1086" h="1272">
                    <a:moveTo>
                      <a:pt x="380" y="1115"/>
                    </a:moveTo>
                    <a:cubicBezTo>
                      <a:pt x="407" y="917"/>
                      <a:pt x="435" y="720"/>
                      <a:pt x="380" y="581"/>
                    </a:cubicBezTo>
                    <a:cubicBezTo>
                      <a:pt x="325" y="442"/>
                      <a:pt x="100" y="363"/>
                      <a:pt x="50" y="281"/>
                    </a:cubicBezTo>
                    <a:cubicBezTo>
                      <a:pt x="0" y="199"/>
                      <a:pt x="0" y="64"/>
                      <a:pt x="80" y="89"/>
                    </a:cubicBezTo>
                    <a:cubicBezTo>
                      <a:pt x="160" y="114"/>
                      <a:pt x="392" y="437"/>
                      <a:pt x="530" y="431"/>
                    </a:cubicBezTo>
                    <a:cubicBezTo>
                      <a:pt x="668" y="425"/>
                      <a:pt x="823" y="106"/>
                      <a:pt x="908" y="53"/>
                    </a:cubicBezTo>
                    <a:cubicBezTo>
                      <a:pt x="993" y="0"/>
                      <a:pt x="1086" y="24"/>
                      <a:pt x="1040" y="113"/>
                    </a:cubicBezTo>
                    <a:cubicBezTo>
                      <a:pt x="994" y="202"/>
                      <a:pt x="716" y="411"/>
                      <a:pt x="632" y="587"/>
                    </a:cubicBezTo>
                    <a:cubicBezTo>
                      <a:pt x="548" y="763"/>
                      <a:pt x="578" y="1066"/>
                      <a:pt x="536" y="1169"/>
                    </a:cubicBezTo>
                    <a:cubicBezTo>
                      <a:pt x="494" y="1272"/>
                      <a:pt x="405" y="1221"/>
                      <a:pt x="380" y="1205"/>
                    </a:cubicBezTo>
                    <a:cubicBezTo>
                      <a:pt x="355" y="1189"/>
                      <a:pt x="385" y="1095"/>
                      <a:pt x="386" y="1073"/>
                    </a:cubicBezTo>
                  </a:path>
                </a:pathLst>
              </a:custGeom>
              <a:gradFill rotWithShape="1">
                <a:gsLst>
                  <a:gs pos="0">
                    <a:srgbClr val="339966">
                      <a:gamma/>
                      <a:shade val="46275"/>
                      <a:invGamma/>
                    </a:srgbClr>
                  </a:gs>
                  <a:gs pos="50000">
                    <a:srgbClr val="339966"/>
                  </a:gs>
                  <a:gs pos="100000">
                    <a:srgbClr val="339966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48"/>
              <p:cNvSpPr>
                <a:spLocks noChangeAspect="1"/>
              </p:cNvSpPr>
              <p:nvPr/>
            </p:nvSpPr>
            <p:spPr bwMode="auto">
              <a:xfrm>
                <a:off x="1273" y="819"/>
                <a:ext cx="144" cy="177"/>
              </a:xfrm>
              <a:custGeom>
                <a:avLst/>
                <a:gdLst/>
                <a:ahLst/>
                <a:cxnLst>
                  <a:cxn ang="0">
                    <a:pos x="380" y="1115"/>
                  </a:cxn>
                  <a:cxn ang="0">
                    <a:pos x="380" y="581"/>
                  </a:cxn>
                  <a:cxn ang="0">
                    <a:pos x="50" y="281"/>
                  </a:cxn>
                  <a:cxn ang="0">
                    <a:pos x="80" y="89"/>
                  </a:cxn>
                  <a:cxn ang="0">
                    <a:pos x="530" y="431"/>
                  </a:cxn>
                  <a:cxn ang="0">
                    <a:pos x="908" y="53"/>
                  </a:cxn>
                  <a:cxn ang="0">
                    <a:pos x="1040" y="113"/>
                  </a:cxn>
                  <a:cxn ang="0">
                    <a:pos x="632" y="587"/>
                  </a:cxn>
                  <a:cxn ang="0">
                    <a:pos x="536" y="1169"/>
                  </a:cxn>
                  <a:cxn ang="0">
                    <a:pos x="380" y="1205"/>
                  </a:cxn>
                  <a:cxn ang="0">
                    <a:pos x="386" y="1073"/>
                  </a:cxn>
                </a:cxnLst>
                <a:rect l="0" t="0" r="r" b="b"/>
                <a:pathLst>
                  <a:path w="1086" h="1272">
                    <a:moveTo>
                      <a:pt x="380" y="1115"/>
                    </a:moveTo>
                    <a:cubicBezTo>
                      <a:pt x="407" y="917"/>
                      <a:pt x="435" y="720"/>
                      <a:pt x="380" y="581"/>
                    </a:cubicBezTo>
                    <a:cubicBezTo>
                      <a:pt x="325" y="442"/>
                      <a:pt x="100" y="363"/>
                      <a:pt x="50" y="281"/>
                    </a:cubicBezTo>
                    <a:cubicBezTo>
                      <a:pt x="0" y="199"/>
                      <a:pt x="0" y="64"/>
                      <a:pt x="80" y="89"/>
                    </a:cubicBezTo>
                    <a:cubicBezTo>
                      <a:pt x="160" y="114"/>
                      <a:pt x="392" y="437"/>
                      <a:pt x="530" y="431"/>
                    </a:cubicBezTo>
                    <a:cubicBezTo>
                      <a:pt x="668" y="425"/>
                      <a:pt x="823" y="106"/>
                      <a:pt x="908" y="53"/>
                    </a:cubicBezTo>
                    <a:cubicBezTo>
                      <a:pt x="993" y="0"/>
                      <a:pt x="1086" y="24"/>
                      <a:pt x="1040" y="113"/>
                    </a:cubicBezTo>
                    <a:cubicBezTo>
                      <a:pt x="994" y="202"/>
                      <a:pt x="716" y="411"/>
                      <a:pt x="632" y="587"/>
                    </a:cubicBezTo>
                    <a:cubicBezTo>
                      <a:pt x="548" y="763"/>
                      <a:pt x="578" y="1066"/>
                      <a:pt x="536" y="1169"/>
                    </a:cubicBezTo>
                    <a:cubicBezTo>
                      <a:pt x="494" y="1272"/>
                      <a:pt x="405" y="1221"/>
                      <a:pt x="380" y="1205"/>
                    </a:cubicBezTo>
                    <a:cubicBezTo>
                      <a:pt x="355" y="1189"/>
                      <a:pt x="385" y="1095"/>
                      <a:pt x="386" y="1073"/>
                    </a:cubicBezTo>
                  </a:path>
                </a:pathLst>
              </a:custGeom>
              <a:gradFill rotWithShape="1">
                <a:gsLst>
                  <a:gs pos="0">
                    <a:srgbClr val="339966">
                      <a:gamma/>
                      <a:shade val="46275"/>
                      <a:invGamma/>
                    </a:srgbClr>
                  </a:gs>
                  <a:gs pos="50000">
                    <a:srgbClr val="339966"/>
                  </a:gs>
                  <a:gs pos="100000">
                    <a:srgbClr val="339966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Rectangle 49"/>
              <p:cNvSpPr>
                <a:spLocks noChangeAspect="1" noChangeArrowheads="1"/>
              </p:cNvSpPr>
              <p:nvPr/>
            </p:nvSpPr>
            <p:spPr bwMode="auto">
              <a:xfrm>
                <a:off x="1329" y="1163"/>
                <a:ext cx="162" cy="85"/>
              </a:xfrm>
              <a:prstGeom prst="rect">
                <a:avLst/>
              </a:prstGeom>
              <a:solidFill>
                <a:srgbClr val="C0C0C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>
                  <a:rot lat="21299999" lon="0" rev="0"/>
                </a:camera>
                <a:lightRig rig="legacyFlat3" dir="b"/>
              </a:scene3d>
              <a:sp3d extrusionH="3540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endParaRPr lang="en-US" b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1" name="Freeform 50"/>
            <p:cNvSpPr>
              <a:spLocks/>
            </p:cNvSpPr>
            <p:nvPr/>
          </p:nvSpPr>
          <p:spPr bwMode="auto">
            <a:xfrm rot="21462792">
              <a:off x="6215063" y="1685913"/>
              <a:ext cx="374650" cy="261938"/>
            </a:xfrm>
            <a:custGeom>
              <a:avLst/>
              <a:gdLst/>
              <a:ahLst/>
              <a:cxnLst>
                <a:cxn ang="0">
                  <a:pos x="71" y="159"/>
                </a:cxn>
                <a:cxn ang="0">
                  <a:pos x="125" y="234"/>
                </a:cxn>
                <a:cxn ang="0">
                  <a:pos x="159" y="219"/>
                </a:cxn>
                <a:cxn ang="0">
                  <a:pos x="186" y="159"/>
                </a:cxn>
                <a:cxn ang="0">
                  <a:pos x="224" y="129"/>
                </a:cxn>
                <a:cxn ang="0">
                  <a:pos x="266" y="93"/>
                </a:cxn>
                <a:cxn ang="0">
                  <a:pos x="251" y="44"/>
                </a:cxn>
                <a:cxn ang="0">
                  <a:pos x="182" y="12"/>
                </a:cxn>
                <a:cxn ang="0">
                  <a:pos x="116" y="18"/>
                </a:cxn>
                <a:cxn ang="0">
                  <a:pos x="75" y="5"/>
                </a:cxn>
                <a:cxn ang="0">
                  <a:pos x="53" y="48"/>
                </a:cxn>
                <a:cxn ang="0">
                  <a:pos x="33" y="62"/>
                </a:cxn>
                <a:cxn ang="0">
                  <a:pos x="3" y="86"/>
                </a:cxn>
                <a:cxn ang="0">
                  <a:pos x="14" y="135"/>
                </a:cxn>
                <a:cxn ang="0">
                  <a:pos x="36" y="150"/>
                </a:cxn>
                <a:cxn ang="0">
                  <a:pos x="60" y="144"/>
                </a:cxn>
                <a:cxn ang="0">
                  <a:pos x="71" y="159"/>
                </a:cxn>
              </a:cxnLst>
              <a:rect l="0" t="0" r="r" b="b"/>
              <a:pathLst>
                <a:path w="270" h="244">
                  <a:moveTo>
                    <a:pt x="71" y="159"/>
                  </a:moveTo>
                  <a:cubicBezTo>
                    <a:pt x="82" y="174"/>
                    <a:pt x="110" y="224"/>
                    <a:pt x="125" y="234"/>
                  </a:cubicBezTo>
                  <a:cubicBezTo>
                    <a:pt x="140" y="244"/>
                    <a:pt x="149" y="232"/>
                    <a:pt x="159" y="219"/>
                  </a:cubicBezTo>
                  <a:cubicBezTo>
                    <a:pt x="169" y="206"/>
                    <a:pt x="175" y="174"/>
                    <a:pt x="186" y="159"/>
                  </a:cubicBezTo>
                  <a:cubicBezTo>
                    <a:pt x="197" y="144"/>
                    <a:pt x="211" y="140"/>
                    <a:pt x="224" y="129"/>
                  </a:cubicBezTo>
                  <a:cubicBezTo>
                    <a:pt x="237" y="118"/>
                    <a:pt x="262" y="107"/>
                    <a:pt x="266" y="93"/>
                  </a:cubicBezTo>
                  <a:cubicBezTo>
                    <a:pt x="270" y="79"/>
                    <a:pt x="265" y="57"/>
                    <a:pt x="251" y="44"/>
                  </a:cubicBezTo>
                  <a:cubicBezTo>
                    <a:pt x="237" y="31"/>
                    <a:pt x="204" y="16"/>
                    <a:pt x="182" y="12"/>
                  </a:cubicBezTo>
                  <a:cubicBezTo>
                    <a:pt x="160" y="8"/>
                    <a:pt x="134" y="19"/>
                    <a:pt x="116" y="18"/>
                  </a:cubicBezTo>
                  <a:cubicBezTo>
                    <a:pt x="98" y="17"/>
                    <a:pt x="85" y="0"/>
                    <a:pt x="75" y="5"/>
                  </a:cubicBezTo>
                  <a:cubicBezTo>
                    <a:pt x="65" y="10"/>
                    <a:pt x="60" y="39"/>
                    <a:pt x="53" y="48"/>
                  </a:cubicBezTo>
                  <a:cubicBezTo>
                    <a:pt x="46" y="57"/>
                    <a:pt x="41" y="56"/>
                    <a:pt x="33" y="62"/>
                  </a:cubicBezTo>
                  <a:cubicBezTo>
                    <a:pt x="25" y="68"/>
                    <a:pt x="6" y="74"/>
                    <a:pt x="3" y="86"/>
                  </a:cubicBezTo>
                  <a:cubicBezTo>
                    <a:pt x="0" y="98"/>
                    <a:pt x="9" y="124"/>
                    <a:pt x="14" y="135"/>
                  </a:cubicBezTo>
                  <a:cubicBezTo>
                    <a:pt x="19" y="146"/>
                    <a:pt x="28" y="149"/>
                    <a:pt x="36" y="150"/>
                  </a:cubicBezTo>
                  <a:cubicBezTo>
                    <a:pt x="44" y="151"/>
                    <a:pt x="54" y="142"/>
                    <a:pt x="60" y="144"/>
                  </a:cubicBezTo>
                  <a:cubicBezTo>
                    <a:pt x="66" y="146"/>
                    <a:pt x="60" y="144"/>
                    <a:pt x="71" y="159"/>
                  </a:cubicBezTo>
                  <a:close/>
                </a:path>
              </a:pathLst>
            </a:custGeom>
            <a:gradFill rotWithShape="1">
              <a:gsLst>
                <a:gs pos="0">
                  <a:srgbClr val="FF66CC"/>
                </a:gs>
                <a:gs pos="100000">
                  <a:srgbClr val="FF66CC">
                    <a:gamma/>
                    <a:tint val="54510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" name="Freeform 55"/>
            <p:cNvSpPr>
              <a:spLocks/>
            </p:cNvSpPr>
            <p:nvPr/>
          </p:nvSpPr>
          <p:spPr bwMode="auto">
            <a:xfrm rot="21462792">
              <a:off x="5764213" y="2024050"/>
              <a:ext cx="374650" cy="261938"/>
            </a:xfrm>
            <a:custGeom>
              <a:avLst/>
              <a:gdLst/>
              <a:ahLst/>
              <a:cxnLst>
                <a:cxn ang="0">
                  <a:pos x="71" y="159"/>
                </a:cxn>
                <a:cxn ang="0">
                  <a:pos x="125" y="234"/>
                </a:cxn>
                <a:cxn ang="0">
                  <a:pos x="159" y="219"/>
                </a:cxn>
                <a:cxn ang="0">
                  <a:pos x="186" y="159"/>
                </a:cxn>
                <a:cxn ang="0">
                  <a:pos x="224" y="129"/>
                </a:cxn>
                <a:cxn ang="0">
                  <a:pos x="266" y="93"/>
                </a:cxn>
                <a:cxn ang="0">
                  <a:pos x="251" y="44"/>
                </a:cxn>
                <a:cxn ang="0">
                  <a:pos x="182" y="12"/>
                </a:cxn>
                <a:cxn ang="0">
                  <a:pos x="116" y="18"/>
                </a:cxn>
                <a:cxn ang="0">
                  <a:pos x="75" y="5"/>
                </a:cxn>
                <a:cxn ang="0">
                  <a:pos x="53" y="48"/>
                </a:cxn>
                <a:cxn ang="0">
                  <a:pos x="33" y="62"/>
                </a:cxn>
                <a:cxn ang="0">
                  <a:pos x="3" y="86"/>
                </a:cxn>
                <a:cxn ang="0">
                  <a:pos x="14" y="135"/>
                </a:cxn>
                <a:cxn ang="0">
                  <a:pos x="36" y="150"/>
                </a:cxn>
                <a:cxn ang="0">
                  <a:pos x="60" y="144"/>
                </a:cxn>
                <a:cxn ang="0">
                  <a:pos x="71" y="159"/>
                </a:cxn>
              </a:cxnLst>
              <a:rect l="0" t="0" r="r" b="b"/>
              <a:pathLst>
                <a:path w="270" h="244">
                  <a:moveTo>
                    <a:pt x="71" y="159"/>
                  </a:moveTo>
                  <a:cubicBezTo>
                    <a:pt x="82" y="174"/>
                    <a:pt x="110" y="224"/>
                    <a:pt x="125" y="234"/>
                  </a:cubicBezTo>
                  <a:cubicBezTo>
                    <a:pt x="140" y="244"/>
                    <a:pt x="149" y="232"/>
                    <a:pt x="159" y="219"/>
                  </a:cubicBezTo>
                  <a:cubicBezTo>
                    <a:pt x="169" y="206"/>
                    <a:pt x="175" y="174"/>
                    <a:pt x="186" y="159"/>
                  </a:cubicBezTo>
                  <a:cubicBezTo>
                    <a:pt x="197" y="144"/>
                    <a:pt x="211" y="140"/>
                    <a:pt x="224" y="129"/>
                  </a:cubicBezTo>
                  <a:cubicBezTo>
                    <a:pt x="237" y="118"/>
                    <a:pt x="262" y="107"/>
                    <a:pt x="266" y="93"/>
                  </a:cubicBezTo>
                  <a:cubicBezTo>
                    <a:pt x="270" y="79"/>
                    <a:pt x="265" y="57"/>
                    <a:pt x="251" y="44"/>
                  </a:cubicBezTo>
                  <a:cubicBezTo>
                    <a:pt x="237" y="31"/>
                    <a:pt x="204" y="16"/>
                    <a:pt x="182" y="12"/>
                  </a:cubicBezTo>
                  <a:cubicBezTo>
                    <a:pt x="160" y="8"/>
                    <a:pt x="134" y="19"/>
                    <a:pt x="116" y="18"/>
                  </a:cubicBezTo>
                  <a:cubicBezTo>
                    <a:pt x="98" y="17"/>
                    <a:pt x="85" y="0"/>
                    <a:pt x="75" y="5"/>
                  </a:cubicBezTo>
                  <a:cubicBezTo>
                    <a:pt x="65" y="10"/>
                    <a:pt x="60" y="39"/>
                    <a:pt x="53" y="48"/>
                  </a:cubicBezTo>
                  <a:cubicBezTo>
                    <a:pt x="46" y="57"/>
                    <a:pt x="41" y="56"/>
                    <a:pt x="33" y="62"/>
                  </a:cubicBezTo>
                  <a:cubicBezTo>
                    <a:pt x="25" y="68"/>
                    <a:pt x="6" y="74"/>
                    <a:pt x="3" y="86"/>
                  </a:cubicBezTo>
                  <a:cubicBezTo>
                    <a:pt x="0" y="98"/>
                    <a:pt x="9" y="124"/>
                    <a:pt x="14" y="135"/>
                  </a:cubicBezTo>
                  <a:cubicBezTo>
                    <a:pt x="19" y="146"/>
                    <a:pt x="28" y="149"/>
                    <a:pt x="36" y="150"/>
                  </a:cubicBezTo>
                  <a:cubicBezTo>
                    <a:pt x="44" y="151"/>
                    <a:pt x="54" y="142"/>
                    <a:pt x="60" y="144"/>
                  </a:cubicBezTo>
                  <a:cubicBezTo>
                    <a:pt x="66" y="146"/>
                    <a:pt x="60" y="144"/>
                    <a:pt x="71" y="159"/>
                  </a:cubicBezTo>
                  <a:close/>
                </a:path>
              </a:pathLst>
            </a:custGeom>
            <a:gradFill rotWithShape="1">
              <a:gsLst>
                <a:gs pos="0">
                  <a:srgbClr val="FF66CC"/>
                </a:gs>
                <a:gs pos="100000">
                  <a:srgbClr val="FF66CC">
                    <a:gamma/>
                    <a:tint val="54510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9" name="Freeform 50"/>
            <p:cNvSpPr>
              <a:spLocks/>
            </p:cNvSpPr>
            <p:nvPr/>
          </p:nvSpPr>
          <p:spPr bwMode="auto">
            <a:xfrm rot="21462792">
              <a:off x="6293323" y="2052497"/>
              <a:ext cx="374650" cy="261938"/>
            </a:xfrm>
            <a:custGeom>
              <a:avLst/>
              <a:gdLst/>
              <a:ahLst/>
              <a:cxnLst>
                <a:cxn ang="0">
                  <a:pos x="71" y="159"/>
                </a:cxn>
                <a:cxn ang="0">
                  <a:pos x="125" y="234"/>
                </a:cxn>
                <a:cxn ang="0">
                  <a:pos x="159" y="219"/>
                </a:cxn>
                <a:cxn ang="0">
                  <a:pos x="186" y="159"/>
                </a:cxn>
                <a:cxn ang="0">
                  <a:pos x="224" y="129"/>
                </a:cxn>
                <a:cxn ang="0">
                  <a:pos x="266" y="93"/>
                </a:cxn>
                <a:cxn ang="0">
                  <a:pos x="251" y="44"/>
                </a:cxn>
                <a:cxn ang="0">
                  <a:pos x="182" y="12"/>
                </a:cxn>
                <a:cxn ang="0">
                  <a:pos x="116" y="18"/>
                </a:cxn>
                <a:cxn ang="0">
                  <a:pos x="75" y="5"/>
                </a:cxn>
                <a:cxn ang="0">
                  <a:pos x="53" y="48"/>
                </a:cxn>
                <a:cxn ang="0">
                  <a:pos x="33" y="62"/>
                </a:cxn>
                <a:cxn ang="0">
                  <a:pos x="3" y="86"/>
                </a:cxn>
                <a:cxn ang="0">
                  <a:pos x="14" y="135"/>
                </a:cxn>
                <a:cxn ang="0">
                  <a:pos x="36" y="150"/>
                </a:cxn>
                <a:cxn ang="0">
                  <a:pos x="60" y="144"/>
                </a:cxn>
                <a:cxn ang="0">
                  <a:pos x="71" y="159"/>
                </a:cxn>
              </a:cxnLst>
              <a:rect l="0" t="0" r="r" b="b"/>
              <a:pathLst>
                <a:path w="270" h="244">
                  <a:moveTo>
                    <a:pt x="71" y="159"/>
                  </a:moveTo>
                  <a:cubicBezTo>
                    <a:pt x="82" y="174"/>
                    <a:pt x="110" y="224"/>
                    <a:pt x="125" y="234"/>
                  </a:cubicBezTo>
                  <a:cubicBezTo>
                    <a:pt x="140" y="244"/>
                    <a:pt x="149" y="232"/>
                    <a:pt x="159" y="219"/>
                  </a:cubicBezTo>
                  <a:cubicBezTo>
                    <a:pt x="169" y="206"/>
                    <a:pt x="175" y="174"/>
                    <a:pt x="186" y="159"/>
                  </a:cubicBezTo>
                  <a:cubicBezTo>
                    <a:pt x="197" y="144"/>
                    <a:pt x="211" y="140"/>
                    <a:pt x="224" y="129"/>
                  </a:cubicBezTo>
                  <a:cubicBezTo>
                    <a:pt x="237" y="118"/>
                    <a:pt x="262" y="107"/>
                    <a:pt x="266" y="93"/>
                  </a:cubicBezTo>
                  <a:cubicBezTo>
                    <a:pt x="270" y="79"/>
                    <a:pt x="265" y="57"/>
                    <a:pt x="251" y="44"/>
                  </a:cubicBezTo>
                  <a:cubicBezTo>
                    <a:pt x="237" y="31"/>
                    <a:pt x="204" y="16"/>
                    <a:pt x="182" y="12"/>
                  </a:cubicBezTo>
                  <a:cubicBezTo>
                    <a:pt x="160" y="8"/>
                    <a:pt x="134" y="19"/>
                    <a:pt x="116" y="18"/>
                  </a:cubicBezTo>
                  <a:cubicBezTo>
                    <a:pt x="98" y="17"/>
                    <a:pt x="85" y="0"/>
                    <a:pt x="75" y="5"/>
                  </a:cubicBezTo>
                  <a:cubicBezTo>
                    <a:pt x="65" y="10"/>
                    <a:pt x="60" y="39"/>
                    <a:pt x="53" y="48"/>
                  </a:cubicBezTo>
                  <a:cubicBezTo>
                    <a:pt x="46" y="57"/>
                    <a:pt x="41" y="56"/>
                    <a:pt x="33" y="62"/>
                  </a:cubicBezTo>
                  <a:cubicBezTo>
                    <a:pt x="25" y="68"/>
                    <a:pt x="6" y="74"/>
                    <a:pt x="3" y="86"/>
                  </a:cubicBezTo>
                  <a:cubicBezTo>
                    <a:pt x="0" y="98"/>
                    <a:pt x="9" y="124"/>
                    <a:pt x="14" y="135"/>
                  </a:cubicBezTo>
                  <a:cubicBezTo>
                    <a:pt x="19" y="146"/>
                    <a:pt x="28" y="149"/>
                    <a:pt x="36" y="150"/>
                  </a:cubicBezTo>
                  <a:cubicBezTo>
                    <a:pt x="44" y="151"/>
                    <a:pt x="54" y="142"/>
                    <a:pt x="60" y="144"/>
                  </a:cubicBezTo>
                  <a:cubicBezTo>
                    <a:pt x="66" y="146"/>
                    <a:pt x="60" y="144"/>
                    <a:pt x="71" y="159"/>
                  </a:cubicBezTo>
                  <a:close/>
                </a:path>
              </a:pathLst>
            </a:custGeom>
            <a:gradFill rotWithShape="1">
              <a:gsLst>
                <a:gs pos="0">
                  <a:srgbClr val="FF66CC"/>
                </a:gs>
                <a:gs pos="100000">
                  <a:srgbClr val="FF66CC">
                    <a:gamma/>
                    <a:tint val="54510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0" name="Freeform 50"/>
            <p:cNvSpPr>
              <a:spLocks/>
            </p:cNvSpPr>
            <p:nvPr/>
          </p:nvSpPr>
          <p:spPr bwMode="auto">
            <a:xfrm rot="21462792">
              <a:off x="6766998" y="1710627"/>
              <a:ext cx="374650" cy="261938"/>
            </a:xfrm>
            <a:custGeom>
              <a:avLst/>
              <a:gdLst/>
              <a:ahLst/>
              <a:cxnLst>
                <a:cxn ang="0">
                  <a:pos x="71" y="159"/>
                </a:cxn>
                <a:cxn ang="0">
                  <a:pos x="125" y="234"/>
                </a:cxn>
                <a:cxn ang="0">
                  <a:pos x="159" y="219"/>
                </a:cxn>
                <a:cxn ang="0">
                  <a:pos x="186" y="159"/>
                </a:cxn>
                <a:cxn ang="0">
                  <a:pos x="224" y="129"/>
                </a:cxn>
                <a:cxn ang="0">
                  <a:pos x="266" y="93"/>
                </a:cxn>
                <a:cxn ang="0">
                  <a:pos x="251" y="44"/>
                </a:cxn>
                <a:cxn ang="0">
                  <a:pos x="182" y="12"/>
                </a:cxn>
                <a:cxn ang="0">
                  <a:pos x="116" y="18"/>
                </a:cxn>
                <a:cxn ang="0">
                  <a:pos x="75" y="5"/>
                </a:cxn>
                <a:cxn ang="0">
                  <a:pos x="53" y="48"/>
                </a:cxn>
                <a:cxn ang="0">
                  <a:pos x="33" y="62"/>
                </a:cxn>
                <a:cxn ang="0">
                  <a:pos x="3" y="86"/>
                </a:cxn>
                <a:cxn ang="0">
                  <a:pos x="14" y="135"/>
                </a:cxn>
                <a:cxn ang="0">
                  <a:pos x="36" y="150"/>
                </a:cxn>
                <a:cxn ang="0">
                  <a:pos x="60" y="144"/>
                </a:cxn>
                <a:cxn ang="0">
                  <a:pos x="71" y="159"/>
                </a:cxn>
              </a:cxnLst>
              <a:rect l="0" t="0" r="r" b="b"/>
              <a:pathLst>
                <a:path w="270" h="244">
                  <a:moveTo>
                    <a:pt x="71" y="159"/>
                  </a:moveTo>
                  <a:cubicBezTo>
                    <a:pt x="82" y="174"/>
                    <a:pt x="110" y="224"/>
                    <a:pt x="125" y="234"/>
                  </a:cubicBezTo>
                  <a:cubicBezTo>
                    <a:pt x="140" y="244"/>
                    <a:pt x="149" y="232"/>
                    <a:pt x="159" y="219"/>
                  </a:cubicBezTo>
                  <a:cubicBezTo>
                    <a:pt x="169" y="206"/>
                    <a:pt x="175" y="174"/>
                    <a:pt x="186" y="159"/>
                  </a:cubicBezTo>
                  <a:cubicBezTo>
                    <a:pt x="197" y="144"/>
                    <a:pt x="211" y="140"/>
                    <a:pt x="224" y="129"/>
                  </a:cubicBezTo>
                  <a:cubicBezTo>
                    <a:pt x="237" y="118"/>
                    <a:pt x="262" y="107"/>
                    <a:pt x="266" y="93"/>
                  </a:cubicBezTo>
                  <a:cubicBezTo>
                    <a:pt x="270" y="79"/>
                    <a:pt x="265" y="57"/>
                    <a:pt x="251" y="44"/>
                  </a:cubicBezTo>
                  <a:cubicBezTo>
                    <a:pt x="237" y="31"/>
                    <a:pt x="204" y="16"/>
                    <a:pt x="182" y="12"/>
                  </a:cubicBezTo>
                  <a:cubicBezTo>
                    <a:pt x="160" y="8"/>
                    <a:pt x="134" y="19"/>
                    <a:pt x="116" y="18"/>
                  </a:cubicBezTo>
                  <a:cubicBezTo>
                    <a:pt x="98" y="17"/>
                    <a:pt x="85" y="0"/>
                    <a:pt x="75" y="5"/>
                  </a:cubicBezTo>
                  <a:cubicBezTo>
                    <a:pt x="65" y="10"/>
                    <a:pt x="60" y="39"/>
                    <a:pt x="53" y="48"/>
                  </a:cubicBezTo>
                  <a:cubicBezTo>
                    <a:pt x="46" y="57"/>
                    <a:pt x="41" y="56"/>
                    <a:pt x="33" y="62"/>
                  </a:cubicBezTo>
                  <a:cubicBezTo>
                    <a:pt x="25" y="68"/>
                    <a:pt x="6" y="74"/>
                    <a:pt x="3" y="86"/>
                  </a:cubicBezTo>
                  <a:cubicBezTo>
                    <a:pt x="0" y="98"/>
                    <a:pt x="9" y="124"/>
                    <a:pt x="14" y="135"/>
                  </a:cubicBezTo>
                  <a:cubicBezTo>
                    <a:pt x="19" y="146"/>
                    <a:pt x="28" y="149"/>
                    <a:pt x="36" y="150"/>
                  </a:cubicBezTo>
                  <a:cubicBezTo>
                    <a:pt x="44" y="151"/>
                    <a:pt x="54" y="142"/>
                    <a:pt x="60" y="144"/>
                  </a:cubicBezTo>
                  <a:cubicBezTo>
                    <a:pt x="66" y="146"/>
                    <a:pt x="60" y="144"/>
                    <a:pt x="71" y="159"/>
                  </a:cubicBezTo>
                  <a:close/>
                </a:path>
              </a:pathLst>
            </a:custGeom>
            <a:gradFill rotWithShape="1">
              <a:gsLst>
                <a:gs pos="0">
                  <a:srgbClr val="FF66CC"/>
                </a:gs>
                <a:gs pos="100000">
                  <a:srgbClr val="FF66CC">
                    <a:gamma/>
                    <a:tint val="54510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1" name="Freeform 50"/>
            <p:cNvSpPr>
              <a:spLocks/>
            </p:cNvSpPr>
            <p:nvPr/>
          </p:nvSpPr>
          <p:spPr bwMode="auto">
            <a:xfrm rot="21462792">
              <a:off x="6869971" y="2060735"/>
              <a:ext cx="374650" cy="261938"/>
            </a:xfrm>
            <a:custGeom>
              <a:avLst/>
              <a:gdLst/>
              <a:ahLst/>
              <a:cxnLst>
                <a:cxn ang="0">
                  <a:pos x="71" y="159"/>
                </a:cxn>
                <a:cxn ang="0">
                  <a:pos x="125" y="234"/>
                </a:cxn>
                <a:cxn ang="0">
                  <a:pos x="159" y="219"/>
                </a:cxn>
                <a:cxn ang="0">
                  <a:pos x="186" y="159"/>
                </a:cxn>
                <a:cxn ang="0">
                  <a:pos x="224" y="129"/>
                </a:cxn>
                <a:cxn ang="0">
                  <a:pos x="266" y="93"/>
                </a:cxn>
                <a:cxn ang="0">
                  <a:pos x="251" y="44"/>
                </a:cxn>
                <a:cxn ang="0">
                  <a:pos x="182" y="12"/>
                </a:cxn>
                <a:cxn ang="0">
                  <a:pos x="116" y="18"/>
                </a:cxn>
                <a:cxn ang="0">
                  <a:pos x="75" y="5"/>
                </a:cxn>
                <a:cxn ang="0">
                  <a:pos x="53" y="48"/>
                </a:cxn>
                <a:cxn ang="0">
                  <a:pos x="33" y="62"/>
                </a:cxn>
                <a:cxn ang="0">
                  <a:pos x="3" y="86"/>
                </a:cxn>
                <a:cxn ang="0">
                  <a:pos x="14" y="135"/>
                </a:cxn>
                <a:cxn ang="0">
                  <a:pos x="36" y="150"/>
                </a:cxn>
                <a:cxn ang="0">
                  <a:pos x="60" y="144"/>
                </a:cxn>
                <a:cxn ang="0">
                  <a:pos x="71" y="159"/>
                </a:cxn>
              </a:cxnLst>
              <a:rect l="0" t="0" r="r" b="b"/>
              <a:pathLst>
                <a:path w="270" h="244">
                  <a:moveTo>
                    <a:pt x="71" y="159"/>
                  </a:moveTo>
                  <a:cubicBezTo>
                    <a:pt x="82" y="174"/>
                    <a:pt x="110" y="224"/>
                    <a:pt x="125" y="234"/>
                  </a:cubicBezTo>
                  <a:cubicBezTo>
                    <a:pt x="140" y="244"/>
                    <a:pt x="149" y="232"/>
                    <a:pt x="159" y="219"/>
                  </a:cubicBezTo>
                  <a:cubicBezTo>
                    <a:pt x="169" y="206"/>
                    <a:pt x="175" y="174"/>
                    <a:pt x="186" y="159"/>
                  </a:cubicBezTo>
                  <a:cubicBezTo>
                    <a:pt x="197" y="144"/>
                    <a:pt x="211" y="140"/>
                    <a:pt x="224" y="129"/>
                  </a:cubicBezTo>
                  <a:cubicBezTo>
                    <a:pt x="237" y="118"/>
                    <a:pt x="262" y="107"/>
                    <a:pt x="266" y="93"/>
                  </a:cubicBezTo>
                  <a:cubicBezTo>
                    <a:pt x="270" y="79"/>
                    <a:pt x="265" y="57"/>
                    <a:pt x="251" y="44"/>
                  </a:cubicBezTo>
                  <a:cubicBezTo>
                    <a:pt x="237" y="31"/>
                    <a:pt x="204" y="16"/>
                    <a:pt x="182" y="12"/>
                  </a:cubicBezTo>
                  <a:cubicBezTo>
                    <a:pt x="160" y="8"/>
                    <a:pt x="134" y="19"/>
                    <a:pt x="116" y="18"/>
                  </a:cubicBezTo>
                  <a:cubicBezTo>
                    <a:pt x="98" y="17"/>
                    <a:pt x="85" y="0"/>
                    <a:pt x="75" y="5"/>
                  </a:cubicBezTo>
                  <a:cubicBezTo>
                    <a:pt x="65" y="10"/>
                    <a:pt x="60" y="39"/>
                    <a:pt x="53" y="48"/>
                  </a:cubicBezTo>
                  <a:cubicBezTo>
                    <a:pt x="46" y="57"/>
                    <a:pt x="41" y="56"/>
                    <a:pt x="33" y="62"/>
                  </a:cubicBezTo>
                  <a:cubicBezTo>
                    <a:pt x="25" y="68"/>
                    <a:pt x="6" y="74"/>
                    <a:pt x="3" y="86"/>
                  </a:cubicBezTo>
                  <a:cubicBezTo>
                    <a:pt x="0" y="98"/>
                    <a:pt x="9" y="124"/>
                    <a:pt x="14" y="135"/>
                  </a:cubicBezTo>
                  <a:cubicBezTo>
                    <a:pt x="19" y="146"/>
                    <a:pt x="28" y="149"/>
                    <a:pt x="36" y="150"/>
                  </a:cubicBezTo>
                  <a:cubicBezTo>
                    <a:pt x="44" y="151"/>
                    <a:pt x="54" y="142"/>
                    <a:pt x="60" y="144"/>
                  </a:cubicBezTo>
                  <a:cubicBezTo>
                    <a:pt x="66" y="146"/>
                    <a:pt x="60" y="144"/>
                    <a:pt x="71" y="159"/>
                  </a:cubicBezTo>
                  <a:close/>
                </a:path>
              </a:pathLst>
            </a:custGeom>
            <a:gradFill rotWithShape="1">
              <a:gsLst>
                <a:gs pos="0">
                  <a:srgbClr val="FF66CC"/>
                </a:gs>
                <a:gs pos="100000">
                  <a:srgbClr val="FF66CC">
                    <a:gamma/>
                    <a:tint val="54510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2" name="Freeform 50"/>
            <p:cNvSpPr>
              <a:spLocks/>
            </p:cNvSpPr>
            <p:nvPr/>
          </p:nvSpPr>
          <p:spPr bwMode="auto">
            <a:xfrm rot="21462792">
              <a:off x="7277744" y="1735340"/>
              <a:ext cx="374650" cy="261938"/>
            </a:xfrm>
            <a:custGeom>
              <a:avLst/>
              <a:gdLst/>
              <a:ahLst/>
              <a:cxnLst>
                <a:cxn ang="0">
                  <a:pos x="71" y="159"/>
                </a:cxn>
                <a:cxn ang="0">
                  <a:pos x="125" y="234"/>
                </a:cxn>
                <a:cxn ang="0">
                  <a:pos x="159" y="219"/>
                </a:cxn>
                <a:cxn ang="0">
                  <a:pos x="186" y="159"/>
                </a:cxn>
                <a:cxn ang="0">
                  <a:pos x="224" y="129"/>
                </a:cxn>
                <a:cxn ang="0">
                  <a:pos x="266" y="93"/>
                </a:cxn>
                <a:cxn ang="0">
                  <a:pos x="251" y="44"/>
                </a:cxn>
                <a:cxn ang="0">
                  <a:pos x="182" y="12"/>
                </a:cxn>
                <a:cxn ang="0">
                  <a:pos x="116" y="18"/>
                </a:cxn>
                <a:cxn ang="0">
                  <a:pos x="75" y="5"/>
                </a:cxn>
                <a:cxn ang="0">
                  <a:pos x="53" y="48"/>
                </a:cxn>
                <a:cxn ang="0">
                  <a:pos x="33" y="62"/>
                </a:cxn>
                <a:cxn ang="0">
                  <a:pos x="3" y="86"/>
                </a:cxn>
                <a:cxn ang="0">
                  <a:pos x="14" y="135"/>
                </a:cxn>
                <a:cxn ang="0">
                  <a:pos x="36" y="150"/>
                </a:cxn>
                <a:cxn ang="0">
                  <a:pos x="60" y="144"/>
                </a:cxn>
                <a:cxn ang="0">
                  <a:pos x="71" y="159"/>
                </a:cxn>
              </a:cxnLst>
              <a:rect l="0" t="0" r="r" b="b"/>
              <a:pathLst>
                <a:path w="270" h="244">
                  <a:moveTo>
                    <a:pt x="71" y="159"/>
                  </a:moveTo>
                  <a:cubicBezTo>
                    <a:pt x="82" y="174"/>
                    <a:pt x="110" y="224"/>
                    <a:pt x="125" y="234"/>
                  </a:cubicBezTo>
                  <a:cubicBezTo>
                    <a:pt x="140" y="244"/>
                    <a:pt x="149" y="232"/>
                    <a:pt x="159" y="219"/>
                  </a:cubicBezTo>
                  <a:cubicBezTo>
                    <a:pt x="169" y="206"/>
                    <a:pt x="175" y="174"/>
                    <a:pt x="186" y="159"/>
                  </a:cubicBezTo>
                  <a:cubicBezTo>
                    <a:pt x="197" y="144"/>
                    <a:pt x="211" y="140"/>
                    <a:pt x="224" y="129"/>
                  </a:cubicBezTo>
                  <a:cubicBezTo>
                    <a:pt x="237" y="118"/>
                    <a:pt x="262" y="107"/>
                    <a:pt x="266" y="93"/>
                  </a:cubicBezTo>
                  <a:cubicBezTo>
                    <a:pt x="270" y="79"/>
                    <a:pt x="265" y="57"/>
                    <a:pt x="251" y="44"/>
                  </a:cubicBezTo>
                  <a:cubicBezTo>
                    <a:pt x="237" y="31"/>
                    <a:pt x="204" y="16"/>
                    <a:pt x="182" y="12"/>
                  </a:cubicBezTo>
                  <a:cubicBezTo>
                    <a:pt x="160" y="8"/>
                    <a:pt x="134" y="19"/>
                    <a:pt x="116" y="18"/>
                  </a:cubicBezTo>
                  <a:cubicBezTo>
                    <a:pt x="98" y="17"/>
                    <a:pt x="85" y="0"/>
                    <a:pt x="75" y="5"/>
                  </a:cubicBezTo>
                  <a:cubicBezTo>
                    <a:pt x="65" y="10"/>
                    <a:pt x="60" y="39"/>
                    <a:pt x="53" y="48"/>
                  </a:cubicBezTo>
                  <a:cubicBezTo>
                    <a:pt x="46" y="57"/>
                    <a:pt x="41" y="56"/>
                    <a:pt x="33" y="62"/>
                  </a:cubicBezTo>
                  <a:cubicBezTo>
                    <a:pt x="25" y="68"/>
                    <a:pt x="6" y="74"/>
                    <a:pt x="3" y="86"/>
                  </a:cubicBezTo>
                  <a:cubicBezTo>
                    <a:pt x="0" y="98"/>
                    <a:pt x="9" y="124"/>
                    <a:pt x="14" y="135"/>
                  </a:cubicBezTo>
                  <a:cubicBezTo>
                    <a:pt x="19" y="146"/>
                    <a:pt x="28" y="149"/>
                    <a:pt x="36" y="150"/>
                  </a:cubicBezTo>
                  <a:cubicBezTo>
                    <a:pt x="44" y="151"/>
                    <a:pt x="54" y="142"/>
                    <a:pt x="60" y="144"/>
                  </a:cubicBezTo>
                  <a:cubicBezTo>
                    <a:pt x="66" y="146"/>
                    <a:pt x="60" y="144"/>
                    <a:pt x="71" y="159"/>
                  </a:cubicBezTo>
                  <a:close/>
                </a:path>
              </a:pathLst>
            </a:custGeom>
            <a:gradFill rotWithShape="1">
              <a:gsLst>
                <a:gs pos="0">
                  <a:srgbClr val="FF66CC"/>
                </a:gs>
                <a:gs pos="100000">
                  <a:srgbClr val="FF66CC">
                    <a:gamma/>
                    <a:tint val="54510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pic>
        <p:nvPicPr>
          <p:cNvPr id="76" name="Picture 3"/>
          <p:cNvPicPr>
            <a:picLocks noChangeAspect="1" noChangeArrowheads="1"/>
          </p:cNvPicPr>
          <p:nvPr/>
        </p:nvPicPr>
        <p:blipFill>
          <a:blip r:embed="rId5" cstate="email">
            <a:lum bright="-5000" contrast="1000"/>
          </a:blip>
          <a:srcRect/>
          <a:stretch>
            <a:fillRect/>
          </a:stretch>
        </p:blipFill>
        <p:spPr bwMode="auto">
          <a:xfrm>
            <a:off x="7158681" y="231500"/>
            <a:ext cx="1753336" cy="54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" name="Group 96"/>
          <p:cNvGrpSpPr/>
          <p:nvPr/>
        </p:nvGrpSpPr>
        <p:grpSpPr>
          <a:xfrm>
            <a:off x="9139892" y="1148823"/>
            <a:ext cx="1130477" cy="1175095"/>
            <a:chOff x="3614432" y="2433832"/>
            <a:chExt cx="1130477" cy="1175095"/>
          </a:xfrm>
        </p:grpSpPr>
        <p:grpSp>
          <p:nvGrpSpPr>
            <p:cNvPr id="35" name="Group 69"/>
            <p:cNvGrpSpPr/>
            <p:nvPr/>
          </p:nvGrpSpPr>
          <p:grpSpPr>
            <a:xfrm>
              <a:off x="3614432" y="3199153"/>
              <a:ext cx="1128056" cy="409774"/>
              <a:chOff x="3878317" y="2462965"/>
              <a:chExt cx="1128056" cy="409774"/>
            </a:xfrm>
          </p:grpSpPr>
          <p:sp>
            <p:nvSpPr>
              <p:cNvPr id="101" name="Text Box 4"/>
              <p:cNvSpPr txBox="1">
                <a:spLocks noChangeArrowheads="1"/>
              </p:cNvSpPr>
              <p:nvPr/>
            </p:nvSpPr>
            <p:spPr bwMode="auto">
              <a:xfrm>
                <a:off x="4114922" y="2503407"/>
                <a:ext cx="81304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b="1" dirty="0" smtClean="0">
                    <a:solidFill>
                      <a:prstClr val="black"/>
                    </a:solidFill>
                    <a:cs typeface="Times New Roman (Hebrew)" charset="0"/>
                  </a:rPr>
                  <a:t>Clean</a:t>
                </a:r>
                <a:endParaRPr lang="en-US" altLang="zh-CN" b="1" dirty="0">
                  <a:solidFill>
                    <a:prstClr val="black"/>
                  </a:solidFill>
                  <a:cs typeface="Times New Roman (Hebrew)" charset="0"/>
                </a:endParaRPr>
              </a:p>
            </p:txBody>
          </p:sp>
          <p:sp>
            <p:nvSpPr>
              <p:cNvPr id="102" name="Line 8"/>
              <p:cNvSpPr>
                <a:spLocks noChangeShapeType="1"/>
              </p:cNvSpPr>
              <p:nvPr/>
            </p:nvSpPr>
            <p:spPr bwMode="auto">
              <a:xfrm flipH="1">
                <a:off x="3878317" y="2462965"/>
                <a:ext cx="1128056" cy="696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lg" len="lg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6" name="Group 93"/>
            <p:cNvGrpSpPr/>
            <p:nvPr/>
          </p:nvGrpSpPr>
          <p:grpSpPr>
            <a:xfrm>
              <a:off x="3742459" y="2433832"/>
              <a:ext cx="1002450" cy="806357"/>
              <a:chOff x="4281488" y="1676224"/>
              <a:chExt cx="1002450" cy="806357"/>
            </a:xfrm>
          </p:grpSpPr>
          <p:sp>
            <p:nvSpPr>
              <p:cNvPr id="96" name="Freeform 6"/>
              <p:cNvSpPr>
                <a:spLocks/>
              </p:cNvSpPr>
              <p:nvPr/>
            </p:nvSpPr>
            <p:spPr bwMode="auto">
              <a:xfrm>
                <a:off x="4281488" y="1789357"/>
                <a:ext cx="350837" cy="293688"/>
              </a:xfrm>
              <a:custGeom>
                <a:avLst/>
                <a:gdLst/>
                <a:ahLst/>
                <a:cxnLst>
                  <a:cxn ang="0">
                    <a:pos x="130" y="243"/>
                  </a:cxn>
                  <a:cxn ang="0">
                    <a:pos x="93" y="195"/>
                  </a:cxn>
                  <a:cxn ang="0">
                    <a:pos x="73" y="176"/>
                  </a:cxn>
                  <a:cxn ang="0">
                    <a:pos x="43" y="167"/>
                  </a:cxn>
                  <a:cxn ang="0">
                    <a:pos x="37" y="198"/>
                  </a:cxn>
                  <a:cxn ang="0">
                    <a:pos x="9" y="191"/>
                  </a:cxn>
                  <a:cxn ang="0">
                    <a:pos x="6" y="152"/>
                  </a:cxn>
                  <a:cxn ang="0">
                    <a:pos x="42" y="128"/>
                  </a:cxn>
                  <a:cxn ang="0">
                    <a:pos x="36" y="110"/>
                  </a:cxn>
                  <a:cxn ang="0">
                    <a:pos x="9" y="104"/>
                  </a:cxn>
                  <a:cxn ang="0">
                    <a:pos x="1" y="77"/>
                  </a:cxn>
                  <a:cxn ang="0">
                    <a:pos x="13" y="51"/>
                  </a:cxn>
                  <a:cxn ang="0">
                    <a:pos x="58" y="41"/>
                  </a:cxn>
                  <a:cxn ang="0">
                    <a:pos x="76" y="39"/>
                  </a:cxn>
                  <a:cxn ang="0">
                    <a:pos x="88" y="39"/>
                  </a:cxn>
                  <a:cxn ang="0">
                    <a:pos x="103" y="11"/>
                  </a:cxn>
                  <a:cxn ang="0">
                    <a:pos x="126" y="2"/>
                  </a:cxn>
                  <a:cxn ang="0">
                    <a:pos x="150" y="23"/>
                  </a:cxn>
                  <a:cxn ang="0">
                    <a:pos x="144" y="53"/>
                  </a:cxn>
                  <a:cxn ang="0">
                    <a:pos x="156" y="65"/>
                  </a:cxn>
                  <a:cxn ang="0">
                    <a:pos x="183" y="66"/>
                  </a:cxn>
                  <a:cxn ang="0">
                    <a:pos x="183" y="41"/>
                  </a:cxn>
                  <a:cxn ang="0">
                    <a:pos x="187" y="26"/>
                  </a:cxn>
                  <a:cxn ang="0">
                    <a:pos x="214" y="24"/>
                  </a:cxn>
                  <a:cxn ang="0">
                    <a:pos x="229" y="41"/>
                  </a:cxn>
                  <a:cxn ang="0">
                    <a:pos x="240" y="59"/>
                  </a:cxn>
                  <a:cxn ang="0">
                    <a:pos x="235" y="81"/>
                  </a:cxn>
                  <a:cxn ang="0">
                    <a:pos x="214" y="99"/>
                  </a:cxn>
                  <a:cxn ang="0">
                    <a:pos x="235" y="108"/>
                  </a:cxn>
                  <a:cxn ang="0">
                    <a:pos x="255" y="131"/>
                  </a:cxn>
                  <a:cxn ang="0">
                    <a:pos x="249" y="162"/>
                  </a:cxn>
                  <a:cxn ang="0">
                    <a:pos x="231" y="173"/>
                  </a:cxn>
                  <a:cxn ang="0">
                    <a:pos x="216" y="162"/>
                  </a:cxn>
                  <a:cxn ang="0">
                    <a:pos x="213" y="149"/>
                  </a:cxn>
                  <a:cxn ang="0">
                    <a:pos x="207" y="134"/>
                  </a:cxn>
                  <a:cxn ang="0">
                    <a:pos x="193" y="138"/>
                  </a:cxn>
                  <a:cxn ang="0">
                    <a:pos x="192" y="155"/>
                  </a:cxn>
                  <a:cxn ang="0">
                    <a:pos x="181" y="180"/>
                  </a:cxn>
                  <a:cxn ang="0">
                    <a:pos x="157" y="225"/>
                  </a:cxn>
                  <a:cxn ang="0">
                    <a:pos x="141" y="251"/>
                  </a:cxn>
                  <a:cxn ang="0">
                    <a:pos x="130" y="243"/>
                  </a:cxn>
                </a:cxnLst>
                <a:rect l="0" t="0" r="r" b="b"/>
                <a:pathLst>
                  <a:path w="257" h="254">
                    <a:moveTo>
                      <a:pt x="130" y="243"/>
                    </a:moveTo>
                    <a:cubicBezTo>
                      <a:pt x="122" y="234"/>
                      <a:pt x="103" y="206"/>
                      <a:pt x="93" y="195"/>
                    </a:cubicBezTo>
                    <a:cubicBezTo>
                      <a:pt x="83" y="184"/>
                      <a:pt x="81" y="181"/>
                      <a:pt x="73" y="176"/>
                    </a:cubicBezTo>
                    <a:cubicBezTo>
                      <a:pt x="65" y="171"/>
                      <a:pt x="49" y="163"/>
                      <a:pt x="43" y="167"/>
                    </a:cubicBezTo>
                    <a:cubicBezTo>
                      <a:pt x="37" y="171"/>
                      <a:pt x="43" y="194"/>
                      <a:pt x="37" y="198"/>
                    </a:cubicBezTo>
                    <a:cubicBezTo>
                      <a:pt x="31" y="202"/>
                      <a:pt x="14" y="199"/>
                      <a:pt x="9" y="191"/>
                    </a:cubicBezTo>
                    <a:cubicBezTo>
                      <a:pt x="4" y="183"/>
                      <a:pt x="1" y="162"/>
                      <a:pt x="6" y="152"/>
                    </a:cubicBezTo>
                    <a:cubicBezTo>
                      <a:pt x="11" y="142"/>
                      <a:pt x="37" y="135"/>
                      <a:pt x="42" y="128"/>
                    </a:cubicBezTo>
                    <a:cubicBezTo>
                      <a:pt x="47" y="121"/>
                      <a:pt x="41" y="114"/>
                      <a:pt x="36" y="110"/>
                    </a:cubicBezTo>
                    <a:cubicBezTo>
                      <a:pt x="31" y="106"/>
                      <a:pt x="15" y="109"/>
                      <a:pt x="9" y="104"/>
                    </a:cubicBezTo>
                    <a:cubicBezTo>
                      <a:pt x="3" y="99"/>
                      <a:pt x="0" y="86"/>
                      <a:pt x="1" y="77"/>
                    </a:cubicBezTo>
                    <a:cubicBezTo>
                      <a:pt x="2" y="68"/>
                      <a:pt x="4" y="57"/>
                      <a:pt x="13" y="51"/>
                    </a:cubicBezTo>
                    <a:cubicBezTo>
                      <a:pt x="22" y="45"/>
                      <a:pt x="48" y="43"/>
                      <a:pt x="58" y="41"/>
                    </a:cubicBezTo>
                    <a:cubicBezTo>
                      <a:pt x="68" y="39"/>
                      <a:pt x="71" y="39"/>
                      <a:pt x="76" y="39"/>
                    </a:cubicBezTo>
                    <a:cubicBezTo>
                      <a:pt x="81" y="39"/>
                      <a:pt x="84" y="44"/>
                      <a:pt x="88" y="39"/>
                    </a:cubicBezTo>
                    <a:cubicBezTo>
                      <a:pt x="92" y="34"/>
                      <a:pt x="97" y="17"/>
                      <a:pt x="103" y="11"/>
                    </a:cubicBezTo>
                    <a:cubicBezTo>
                      <a:pt x="109" y="5"/>
                      <a:pt x="118" y="0"/>
                      <a:pt x="126" y="2"/>
                    </a:cubicBezTo>
                    <a:cubicBezTo>
                      <a:pt x="134" y="4"/>
                      <a:pt x="147" y="15"/>
                      <a:pt x="150" y="23"/>
                    </a:cubicBezTo>
                    <a:cubicBezTo>
                      <a:pt x="153" y="31"/>
                      <a:pt x="143" y="46"/>
                      <a:pt x="144" y="53"/>
                    </a:cubicBezTo>
                    <a:cubicBezTo>
                      <a:pt x="145" y="60"/>
                      <a:pt x="150" y="63"/>
                      <a:pt x="156" y="65"/>
                    </a:cubicBezTo>
                    <a:cubicBezTo>
                      <a:pt x="162" y="67"/>
                      <a:pt x="178" y="70"/>
                      <a:pt x="183" y="66"/>
                    </a:cubicBezTo>
                    <a:cubicBezTo>
                      <a:pt x="188" y="62"/>
                      <a:pt x="182" y="48"/>
                      <a:pt x="183" y="41"/>
                    </a:cubicBezTo>
                    <a:cubicBezTo>
                      <a:pt x="184" y="34"/>
                      <a:pt x="182" y="29"/>
                      <a:pt x="187" y="26"/>
                    </a:cubicBezTo>
                    <a:cubicBezTo>
                      <a:pt x="192" y="23"/>
                      <a:pt x="207" y="22"/>
                      <a:pt x="214" y="24"/>
                    </a:cubicBezTo>
                    <a:cubicBezTo>
                      <a:pt x="221" y="26"/>
                      <a:pt x="225" y="35"/>
                      <a:pt x="229" y="41"/>
                    </a:cubicBezTo>
                    <a:cubicBezTo>
                      <a:pt x="233" y="47"/>
                      <a:pt x="239" y="52"/>
                      <a:pt x="240" y="59"/>
                    </a:cubicBezTo>
                    <a:cubicBezTo>
                      <a:pt x="241" y="66"/>
                      <a:pt x="239" y="74"/>
                      <a:pt x="235" y="81"/>
                    </a:cubicBezTo>
                    <a:cubicBezTo>
                      <a:pt x="231" y="88"/>
                      <a:pt x="214" y="95"/>
                      <a:pt x="214" y="99"/>
                    </a:cubicBezTo>
                    <a:cubicBezTo>
                      <a:pt x="214" y="103"/>
                      <a:pt x="228" y="103"/>
                      <a:pt x="235" y="108"/>
                    </a:cubicBezTo>
                    <a:cubicBezTo>
                      <a:pt x="242" y="113"/>
                      <a:pt x="253" y="122"/>
                      <a:pt x="255" y="131"/>
                    </a:cubicBezTo>
                    <a:cubicBezTo>
                      <a:pt x="257" y="140"/>
                      <a:pt x="253" y="155"/>
                      <a:pt x="249" y="162"/>
                    </a:cubicBezTo>
                    <a:cubicBezTo>
                      <a:pt x="245" y="169"/>
                      <a:pt x="236" y="173"/>
                      <a:pt x="231" y="173"/>
                    </a:cubicBezTo>
                    <a:cubicBezTo>
                      <a:pt x="226" y="173"/>
                      <a:pt x="219" y="166"/>
                      <a:pt x="216" y="162"/>
                    </a:cubicBezTo>
                    <a:cubicBezTo>
                      <a:pt x="213" y="158"/>
                      <a:pt x="214" y="154"/>
                      <a:pt x="213" y="149"/>
                    </a:cubicBezTo>
                    <a:cubicBezTo>
                      <a:pt x="212" y="144"/>
                      <a:pt x="210" y="136"/>
                      <a:pt x="207" y="134"/>
                    </a:cubicBezTo>
                    <a:cubicBezTo>
                      <a:pt x="204" y="132"/>
                      <a:pt x="195" y="135"/>
                      <a:pt x="193" y="138"/>
                    </a:cubicBezTo>
                    <a:cubicBezTo>
                      <a:pt x="191" y="141"/>
                      <a:pt x="194" y="148"/>
                      <a:pt x="192" y="155"/>
                    </a:cubicBezTo>
                    <a:cubicBezTo>
                      <a:pt x="190" y="162"/>
                      <a:pt x="187" y="168"/>
                      <a:pt x="181" y="180"/>
                    </a:cubicBezTo>
                    <a:cubicBezTo>
                      <a:pt x="175" y="192"/>
                      <a:pt x="164" y="213"/>
                      <a:pt x="157" y="225"/>
                    </a:cubicBezTo>
                    <a:cubicBezTo>
                      <a:pt x="150" y="237"/>
                      <a:pt x="147" y="248"/>
                      <a:pt x="141" y="251"/>
                    </a:cubicBezTo>
                    <a:cubicBezTo>
                      <a:pt x="135" y="254"/>
                      <a:pt x="138" y="252"/>
                      <a:pt x="130" y="243"/>
                    </a:cubicBezTo>
                    <a:close/>
                  </a:path>
                </a:pathLst>
              </a:custGeom>
              <a:blipFill dpi="0" rotWithShape="0">
                <a:blip r:embed="rId4" cstate="email"/>
                <a:srcRect/>
                <a:tile tx="0" ty="0" sx="100000" sy="100000" flip="none" algn="tl"/>
              </a:blipFill>
              <a:ln w="9525">
                <a:solidFill>
                  <a:srgbClr val="99CC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6"/>
              <p:cNvSpPr>
                <a:spLocks/>
              </p:cNvSpPr>
              <p:nvPr/>
            </p:nvSpPr>
            <p:spPr bwMode="auto">
              <a:xfrm>
                <a:off x="4392699" y="2188893"/>
                <a:ext cx="350837" cy="293688"/>
              </a:xfrm>
              <a:custGeom>
                <a:avLst/>
                <a:gdLst/>
                <a:ahLst/>
                <a:cxnLst>
                  <a:cxn ang="0">
                    <a:pos x="130" y="243"/>
                  </a:cxn>
                  <a:cxn ang="0">
                    <a:pos x="93" y="195"/>
                  </a:cxn>
                  <a:cxn ang="0">
                    <a:pos x="73" y="176"/>
                  </a:cxn>
                  <a:cxn ang="0">
                    <a:pos x="43" y="167"/>
                  </a:cxn>
                  <a:cxn ang="0">
                    <a:pos x="37" y="198"/>
                  </a:cxn>
                  <a:cxn ang="0">
                    <a:pos x="9" y="191"/>
                  </a:cxn>
                  <a:cxn ang="0">
                    <a:pos x="6" y="152"/>
                  </a:cxn>
                  <a:cxn ang="0">
                    <a:pos x="42" y="128"/>
                  </a:cxn>
                  <a:cxn ang="0">
                    <a:pos x="36" y="110"/>
                  </a:cxn>
                  <a:cxn ang="0">
                    <a:pos x="9" y="104"/>
                  </a:cxn>
                  <a:cxn ang="0">
                    <a:pos x="1" y="77"/>
                  </a:cxn>
                  <a:cxn ang="0">
                    <a:pos x="13" y="51"/>
                  </a:cxn>
                  <a:cxn ang="0">
                    <a:pos x="58" y="41"/>
                  </a:cxn>
                  <a:cxn ang="0">
                    <a:pos x="76" y="39"/>
                  </a:cxn>
                  <a:cxn ang="0">
                    <a:pos x="88" y="39"/>
                  </a:cxn>
                  <a:cxn ang="0">
                    <a:pos x="103" y="11"/>
                  </a:cxn>
                  <a:cxn ang="0">
                    <a:pos x="126" y="2"/>
                  </a:cxn>
                  <a:cxn ang="0">
                    <a:pos x="150" y="23"/>
                  </a:cxn>
                  <a:cxn ang="0">
                    <a:pos x="144" y="53"/>
                  </a:cxn>
                  <a:cxn ang="0">
                    <a:pos x="156" y="65"/>
                  </a:cxn>
                  <a:cxn ang="0">
                    <a:pos x="183" y="66"/>
                  </a:cxn>
                  <a:cxn ang="0">
                    <a:pos x="183" y="41"/>
                  </a:cxn>
                  <a:cxn ang="0">
                    <a:pos x="187" y="26"/>
                  </a:cxn>
                  <a:cxn ang="0">
                    <a:pos x="214" y="24"/>
                  </a:cxn>
                  <a:cxn ang="0">
                    <a:pos x="229" y="41"/>
                  </a:cxn>
                  <a:cxn ang="0">
                    <a:pos x="240" y="59"/>
                  </a:cxn>
                  <a:cxn ang="0">
                    <a:pos x="235" y="81"/>
                  </a:cxn>
                  <a:cxn ang="0">
                    <a:pos x="214" y="99"/>
                  </a:cxn>
                  <a:cxn ang="0">
                    <a:pos x="235" y="108"/>
                  </a:cxn>
                  <a:cxn ang="0">
                    <a:pos x="255" y="131"/>
                  </a:cxn>
                  <a:cxn ang="0">
                    <a:pos x="249" y="162"/>
                  </a:cxn>
                  <a:cxn ang="0">
                    <a:pos x="231" y="173"/>
                  </a:cxn>
                  <a:cxn ang="0">
                    <a:pos x="216" y="162"/>
                  </a:cxn>
                  <a:cxn ang="0">
                    <a:pos x="213" y="149"/>
                  </a:cxn>
                  <a:cxn ang="0">
                    <a:pos x="207" y="134"/>
                  </a:cxn>
                  <a:cxn ang="0">
                    <a:pos x="193" y="138"/>
                  </a:cxn>
                  <a:cxn ang="0">
                    <a:pos x="192" y="155"/>
                  </a:cxn>
                  <a:cxn ang="0">
                    <a:pos x="181" y="180"/>
                  </a:cxn>
                  <a:cxn ang="0">
                    <a:pos x="157" y="225"/>
                  </a:cxn>
                  <a:cxn ang="0">
                    <a:pos x="141" y="251"/>
                  </a:cxn>
                  <a:cxn ang="0">
                    <a:pos x="130" y="243"/>
                  </a:cxn>
                </a:cxnLst>
                <a:rect l="0" t="0" r="r" b="b"/>
                <a:pathLst>
                  <a:path w="257" h="254">
                    <a:moveTo>
                      <a:pt x="130" y="243"/>
                    </a:moveTo>
                    <a:cubicBezTo>
                      <a:pt x="122" y="234"/>
                      <a:pt x="103" y="206"/>
                      <a:pt x="93" y="195"/>
                    </a:cubicBezTo>
                    <a:cubicBezTo>
                      <a:pt x="83" y="184"/>
                      <a:pt x="81" y="181"/>
                      <a:pt x="73" y="176"/>
                    </a:cubicBezTo>
                    <a:cubicBezTo>
                      <a:pt x="65" y="171"/>
                      <a:pt x="49" y="163"/>
                      <a:pt x="43" y="167"/>
                    </a:cubicBezTo>
                    <a:cubicBezTo>
                      <a:pt x="37" y="171"/>
                      <a:pt x="43" y="194"/>
                      <a:pt x="37" y="198"/>
                    </a:cubicBezTo>
                    <a:cubicBezTo>
                      <a:pt x="31" y="202"/>
                      <a:pt x="14" y="199"/>
                      <a:pt x="9" y="191"/>
                    </a:cubicBezTo>
                    <a:cubicBezTo>
                      <a:pt x="4" y="183"/>
                      <a:pt x="1" y="162"/>
                      <a:pt x="6" y="152"/>
                    </a:cubicBezTo>
                    <a:cubicBezTo>
                      <a:pt x="11" y="142"/>
                      <a:pt x="37" y="135"/>
                      <a:pt x="42" y="128"/>
                    </a:cubicBezTo>
                    <a:cubicBezTo>
                      <a:pt x="47" y="121"/>
                      <a:pt x="41" y="114"/>
                      <a:pt x="36" y="110"/>
                    </a:cubicBezTo>
                    <a:cubicBezTo>
                      <a:pt x="31" y="106"/>
                      <a:pt x="15" y="109"/>
                      <a:pt x="9" y="104"/>
                    </a:cubicBezTo>
                    <a:cubicBezTo>
                      <a:pt x="3" y="99"/>
                      <a:pt x="0" y="86"/>
                      <a:pt x="1" y="77"/>
                    </a:cubicBezTo>
                    <a:cubicBezTo>
                      <a:pt x="2" y="68"/>
                      <a:pt x="4" y="57"/>
                      <a:pt x="13" y="51"/>
                    </a:cubicBezTo>
                    <a:cubicBezTo>
                      <a:pt x="22" y="45"/>
                      <a:pt x="48" y="43"/>
                      <a:pt x="58" y="41"/>
                    </a:cubicBezTo>
                    <a:cubicBezTo>
                      <a:pt x="68" y="39"/>
                      <a:pt x="71" y="39"/>
                      <a:pt x="76" y="39"/>
                    </a:cubicBezTo>
                    <a:cubicBezTo>
                      <a:pt x="81" y="39"/>
                      <a:pt x="84" y="44"/>
                      <a:pt x="88" y="39"/>
                    </a:cubicBezTo>
                    <a:cubicBezTo>
                      <a:pt x="92" y="34"/>
                      <a:pt x="97" y="17"/>
                      <a:pt x="103" y="11"/>
                    </a:cubicBezTo>
                    <a:cubicBezTo>
                      <a:pt x="109" y="5"/>
                      <a:pt x="118" y="0"/>
                      <a:pt x="126" y="2"/>
                    </a:cubicBezTo>
                    <a:cubicBezTo>
                      <a:pt x="134" y="4"/>
                      <a:pt x="147" y="15"/>
                      <a:pt x="150" y="23"/>
                    </a:cubicBezTo>
                    <a:cubicBezTo>
                      <a:pt x="153" y="31"/>
                      <a:pt x="143" y="46"/>
                      <a:pt x="144" y="53"/>
                    </a:cubicBezTo>
                    <a:cubicBezTo>
                      <a:pt x="145" y="60"/>
                      <a:pt x="150" y="63"/>
                      <a:pt x="156" y="65"/>
                    </a:cubicBezTo>
                    <a:cubicBezTo>
                      <a:pt x="162" y="67"/>
                      <a:pt x="178" y="70"/>
                      <a:pt x="183" y="66"/>
                    </a:cubicBezTo>
                    <a:cubicBezTo>
                      <a:pt x="188" y="62"/>
                      <a:pt x="182" y="48"/>
                      <a:pt x="183" y="41"/>
                    </a:cubicBezTo>
                    <a:cubicBezTo>
                      <a:pt x="184" y="34"/>
                      <a:pt x="182" y="29"/>
                      <a:pt x="187" y="26"/>
                    </a:cubicBezTo>
                    <a:cubicBezTo>
                      <a:pt x="192" y="23"/>
                      <a:pt x="207" y="22"/>
                      <a:pt x="214" y="24"/>
                    </a:cubicBezTo>
                    <a:cubicBezTo>
                      <a:pt x="221" y="26"/>
                      <a:pt x="225" y="35"/>
                      <a:pt x="229" y="41"/>
                    </a:cubicBezTo>
                    <a:cubicBezTo>
                      <a:pt x="233" y="47"/>
                      <a:pt x="239" y="52"/>
                      <a:pt x="240" y="59"/>
                    </a:cubicBezTo>
                    <a:cubicBezTo>
                      <a:pt x="241" y="66"/>
                      <a:pt x="239" y="74"/>
                      <a:pt x="235" y="81"/>
                    </a:cubicBezTo>
                    <a:cubicBezTo>
                      <a:pt x="231" y="88"/>
                      <a:pt x="214" y="95"/>
                      <a:pt x="214" y="99"/>
                    </a:cubicBezTo>
                    <a:cubicBezTo>
                      <a:pt x="214" y="103"/>
                      <a:pt x="228" y="103"/>
                      <a:pt x="235" y="108"/>
                    </a:cubicBezTo>
                    <a:cubicBezTo>
                      <a:pt x="242" y="113"/>
                      <a:pt x="253" y="122"/>
                      <a:pt x="255" y="131"/>
                    </a:cubicBezTo>
                    <a:cubicBezTo>
                      <a:pt x="257" y="140"/>
                      <a:pt x="253" y="155"/>
                      <a:pt x="249" y="162"/>
                    </a:cubicBezTo>
                    <a:cubicBezTo>
                      <a:pt x="245" y="169"/>
                      <a:pt x="236" y="173"/>
                      <a:pt x="231" y="173"/>
                    </a:cubicBezTo>
                    <a:cubicBezTo>
                      <a:pt x="226" y="173"/>
                      <a:pt x="219" y="166"/>
                      <a:pt x="216" y="162"/>
                    </a:cubicBezTo>
                    <a:cubicBezTo>
                      <a:pt x="213" y="158"/>
                      <a:pt x="214" y="154"/>
                      <a:pt x="213" y="149"/>
                    </a:cubicBezTo>
                    <a:cubicBezTo>
                      <a:pt x="212" y="144"/>
                      <a:pt x="210" y="136"/>
                      <a:pt x="207" y="134"/>
                    </a:cubicBezTo>
                    <a:cubicBezTo>
                      <a:pt x="204" y="132"/>
                      <a:pt x="195" y="135"/>
                      <a:pt x="193" y="138"/>
                    </a:cubicBezTo>
                    <a:cubicBezTo>
                      <a:pt x="191" y="141"/>
                      <a:pt x="194" y="148"/>
                      <a:pt x="192" y="155"/>
                    </a:cubicBezTo>
                    <a:cubicBezTo>
                      <a:pt x="190" y="162"/>
                      <a:pt x="187" y="168"/>
                      <a:pt x="181" y="180"/>
                    </a:cubicBezTo>
                    <a:cubicBezTo>
                      <a:pt x="175" y="192"/>
                      <a:pt x="164" y="213"/>
                      <a:pt x="157" y="225"/>
                    </a:cubicBezTo>
                    <a:cubicBezTo>
                      <a:pt x="150" y="237"/>
                      <a:pt x="147" y="248"/>
                      <a:pt x="141" y="251"/>
                    </a:cubicBezTo>
                    <a:cubicBezTo>
                      <a:pt x="135" y="254"/>
                      <a:pt x="138" y="252"/>
                      <a:pt x="130" y="243"/>
                    </a:cubicBezTo>
                    <a:close/>
                  </a:path>
                </a:pathLst>
              </a:custGeom>
              <a:blipFill dpi="0" rotWithShape="0">
                <a:blip r:embed="rId4" cstate="email"/>
                <a:srcRect/>
                <a:tile tx="0" ty="0" sx="100000" sy="100000" flip="none" algn="tl"/>
              </a:blipFill>
              <a:ln w="9525">
                <a:solidFill>
                  <a:srgbClr val="99CC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6"/>
              <p:cNvSpPr>
                <a:spLocks/>
              </p:cNvSpPr>
              <p:nvPr/>
            </p:nvSpPr>
            <p:spPr bwMode="auto">
              <a:xfrm>
                <a:off x="4899326" y="2184774"/>
                <a:ext cx="350837" cy="293688"/>
              </a:xfrm>
              <a:custGeom>
                <a:avLst/>
                <a:gdLst/>
                <a:ahLst/>
                <a:cxnLst>
                  <a:cxn ang="0">
                    <a:pos x="130" y="243"/>
                  </a:cxn>
                  <a:cxn ang="0">
                    <a:pos x="93" y="195"/>
                  </a:cxn>
                  <a:cxn ang="0">
                    <a:pos x="73" y="176"/>
                  </a:cxn>
                  <a:cxn ang="0">
                    <a:pos x="43" y="167"/>
                  </a:cxn>
                  <a:cxn ang="0">
                    <a:pos x="37" y="198"/>
                  </a:cxn>
                  <a:cxn ang="0">
                    <a:pos x="9" y="191"/>
                  </a:cxn>
                  <a:cxn ang="0">
                    <a:pos x="6" y="152"/>
                  </a:cxn>
                  <a:cxn ang="0">
                    <a:pos x="42" y="128"/>
                  </a:cxn>
                  <a:cxn ang="0">
                    <a:pos x="36" y="110"/>
                  </a:cxn>
                  <a:cxn ang="0">
                    <a:pos x="9" y="104"/>
                  </a:cxn>
                  <a:cxn ang="0">
                    <a:pos x="1" y="77"/>
                  </a:cxn>
                  <a:cxn ang="0">
                    <a:pos x="13" y="51"/>
                  </a:cxn>
                  <a:cxn ang="0">
                    <a:pos x="58" y="41"/>
                  </a:cxn>
                  <a:cxn ang="0">
                    <a:pos x="76" y="39"/>
                  </a:cxn>
                  <a:cxn ang="0">
                    <a:pos x="88" y="39"/>
                  </a:cxn>
                  <a:cxn ang="0">
                    <a:pos x="103" y="11"/>
                  </a:cxn>
                  <a:cxn ang="0">
                    <a:pos x="126" y="2"/>
                  </a:cxn>
                  <a:cxn ang="0">
                    <a:pos x="150" y="23"/>
                  </a:cxn>
                  <a:cxn ang="0">
                    <a:pos x="144" y="53"/>
                  </a:cxn>
                  <a:cxn ang="0">
                    <a:pos x="156" y="65"/>
                  </a:cxn>
                  <a:cxn ang="0">
                    <a:pos x="183" y="66"/>
                  </a:cxn>
                  <a:cxn ang="0">
                    <a:pos x="183" y="41"/>
                  </a:cxn>
                  <a:cxn ang="0">
                    <a:pos x="187" y="26"/>
                  </a:cxn>
                  <a:cxn ang="0">
                    <a:pos x="214" y="24"/>
                  </a:cxn>
                  <a:cxn ang="0">
                    <a:pos x="229" y="41"/>
                  </a:cxn>
                  <a:cxn ang="0">
                    <a:pos x="240" y="59"/>
                  </a:cxn>
                  <a:cxn ang="0">
                    <a:pos x="235" y="81"/>
                  </a:cxn>
                  <a:cxn ang="0">
                    <a:pos x="214" y="99"/>
                  </a:cxn>
                  <a:cxn ang="0">
                    <a:pos x="235" y="108"/>
                  </a:cxn>
                  <a:cxn ang="0">
                    <a:pos x="255" y="131"/>
                  </a:cxn>
                  <a:cxn ang="0">
                    <a:pos x="249" y="162"/>
                  </a:cxn>
                  <a:cxn ang="0">
                    <a:pos x="231" y="173"/>
                  </a:cxn>
                  <a:cxn ang="0">
                    <a:pos x="216" y="162"/>
                  </a:cxn>
                  <a:cxn ang="0">
                    <a:pos x="213" y="149"/>
                  </a:cxn>
                  <a:cxn ang="0">
                    <a:pos x="207" y="134"/>
                  </a:cxn>
                  <a:cxn ang="0">
                    <a:pos x="193" y="138"/>
                  </a:cxn>
                  <a:cxn ang="0">
                    <a:pos x="192" y="155"/>
                  </a:cxn>
                  <a:cxn ang="0">
                    <a:pos x="181" y="180"/>
                  </a:cxn>
                  <a:cxn ang="0">
                    <a:pos x="157" y="225"/>
                  </a:cxn>
                  <a:cxn ang="0">
                    <a:pos x="141" y="251"/>
                  </a:cxn>
                  <a:cxn ang="0">
                    <a:pos x="130" y="243"/>
                  </a:cxn>
                </a:cxnLst>
                <a:rect l="0" t="0" r="r" b="b"/>
                <a:pathLst>
                  <a:path w="257" h="254">
                    <a:moveTo>
                      <a:pt x="130" y="243"/>
                    </a:moveTo>
                    <a:cubicBezTo>
                      <a:pt x="122" y="234"/>
                      <a:pt x="103" y="206"/>
                      <a:pt x="93" y="195"/>
                    </a:cubicBezTo>
                    <a:cubicBezTo>
                      <a:pt x="83" y="184"/>
                      <a:pt x="81" y="181"/>
                      <a:pt x="73" y="176"/>
                    </a:cubicBezTo>
                    <a:cubicBezTo>
                      <a:pt x="65" y="171"/>
                      <a:pt x="49" y="163"/>
                      <a:pt x="43" y="167"/>
                    </a:cubicBezTo>
                    <a:cubicBezTo>
                      <a:pt x="37" y="171"/>
                      <a:pt x="43" y="194"/>
                      <a:pt x="37" y="198"/>
                    </a:cubicBezTo>
                    <a:cubicBezTo>
                      <a:pt x="31" y="202"/>
                      <a:pt x="14" y="199"/>
                      <a:pt x="9" y="191"/>
                    </a:cubicBezTo>
                    <a:cubicBezTo>
                      <a:pt x="4" y="183"/>
                      <a:pt x="1" y="162"/>
                      <a:pt x="6" y="152"/>
                    </a:cubicBezTo>
                    <a:cubicBezTo>
                      <a:pt x="11" y="142"/>
                      <a:pt x="37" y="135"/>
                      <a:pt x="42" y="128"/>
                    </a:cubicBezTo>
                    <a:cubicBezTo>
                      <a:pt x="47" y="121"/>
                      <a:pt x="41" y="114"/>
                      <a:pt x="36" y="110"/>
                    </a:cubicBezTo>
                    <a:cubicBezTo>
                      <a:pt x="31" y="106"/>
                      <a:pt x="15" y="109"/>
                      <a:pt x="9" y="104"/>
                    </a:cubicBezTo>
                    <a:cubicBezTo>
                      <a:pt x="3" y="99"/>
                      <a:pt x="0" y="86"/>
                      <a:pt x="1" y="77"/>
                    </a:cubicBezTo>
                    <a:cubicBezTo>
                      <a:pt x="2" y="68"/>
                      <a:pt x="4" y="57"/>
                      <a:pt x="13" y="51"/>
                    </a:cubicBezTo>
                    <a:cubicBezTo>
                      <a:pt x="22" y="45"/>
                      <a:pt x="48" y="43"/>
                      <a:pt x="58" y="41"/>
                    </a:cubicBezTo>
                    <a:cubicBezTo>
                      <a:pt x="68" y="39"/>
                      <a:pt x="71" y="39"/>
                      <a:pt x="76" y="39"/>
                    </a:cubicBezTo>
                    <a:cubicBezTo>
                      <a:pt x="81" y="39"/>
                      <a:pt x="84" y="44"/>
                      <a:pt x="88" y="39"/>
                    </a:cubicBezTo>
                    <a:cubicBezTo>
                      <a:pt x="92" y="34"/>
                      <a:pt x="97" y="17"/>
                      <a:pt x="103" y="11"/>
                    </a:cubicBezTo>
                    <a:cubicBezTo>
                      <a:pt x="109" y="5"/>
                      <a:pt x="118" y="0"/>
                      <a:pt x="126" y="2"/>
                    </a:cubicBezTo>
                    <a:cubicBezTo>
                      <a:pt x="134" y="4"/>
                      <a:pt x="147" y="15"/>
                      <a:pt x="150" y="23"/>
                    </a:cubicBezTo>
                    <a:cubicBezTo>
                      <a:pt x="153" y="31"/>
                      <a:pt x="143" y="46"/>
                      <a:pt x="144" y="53"/>
                    </a:cubicBezTo>
                    <a:cubicBezTo>
                      <a:pt x="145" y="60"/>
                      <a:pt x="150" y="63"/>
                      <a:pt x="156" y="65"/>
                    </a:cubicBezTo>
                    <a:cubicBezTo>
                      <a:pt x="162" y="67"/>
                      <a:pt x="178" y="70"/>
                      <a:pt x="183" y="66"/>
                    </a:cubicBezTo>
                    <a:cubicBezTo>
                      <a:pt x="188" y="62"/>
                      <a:pt x="182" y="48"/>
                      <a:pt x="183" y="41"/>
                    </a:cubicBezTo>
                    <a:cubicBezTo>
                      <a:pt x="184" y="34"/>
                      <a:pt x="182" y="29"/>
                      <a:pt x="187" y="26"/>
                    </a:cubicBezTo>
                    <a:cubicBezTo>
                      <a:pt x="192" y="23"/>
                      <a:pt x="207" y="22"/>
                      <a:pt x="214" y="24"/>
                    </a:cubicBezTo>
                    <a:cubicBezTo>
                      <a:pt x="221" y="26"/>
                      <a:pt x="225" y="35"/>
                      <a:pt x="229" y="41"/>
                    </a:cubicBezTo>
                    <a:cubicBezTo>
                      <a:pt x="233" y="47"/>
                      <a:pt x="239" y="52"/>
                      <a:pt x="240" y="59"/>
                    </a:cubicBezTo>
                    <a:cubicBezTo>
                      <a:pt x="241" y="66"/>
                      <a:pt x="239" y="74"/>
                      <a:pt x="235" y="81"/>
                    </a:cubicBezTo>
                    <a:cubicBezTo>
                      <a:pt x="231" y="88"/>
                      <a:pt x="214" y="95"/>
                      <a:pt x="214" y="99"/>
                    </a:cubicBezTo>
                    <a:cubicBezTo>
                      <a:pt x="214" y="103"/>
                      <a:pt x="228" y="103"/>
                      <a:pt x="235" y="108"/>
                    </a:cubicBezTo>
                    <a:cubicBezTo>
                      <a:pt x="242" y="113"/>
                      <a:pt x="253" y="122"/>
                      <a:pt x="255" y="131"/>
                    </a:cubicBezTo>
                    <a:cubicBezTo>
                      <a:pt x="257" y="140"/>
                      <a:pt x="253" y="155"/>
                      <a:pt x="249" y="162"/>
                    </a:cubicBezTo>
                    <a:cubicBezTo>
                      <a:pt x="245" y="169"/>
                      <a:pt x="236" y="173"/>
                      <a:pt x="231" y="173"/>
                    </a:cubicBezTo>
                    <a:cubicBezTo>
                      <a:pt x="226" y="173"/>
                      <a:pt x="219" y="166"/>
                      <a:pt x="216" y="162"/>
                    </a:cubicBezTo>
                    <a:cubicBezTo>
                      <a:pt x="213" y="158"/>
                      <a:pt x="214" y="154"/>
                      <a:pt x="213" y="149"/>
                    </a:cubicBezTo>
                    <a:cubicBezTo>
                      <a:pt x="212" y="144"/>
                      <a:pt x="210" y="136"/>
                      <a:pt x="207" y="134"/>
                    </a:cubicBezTo>
                    <a:cubicBezTo>
                      <a:pt x="204" y="132"/>
                      <a:pt x="195" y="135"/>
                      <a:pt x="193" y="138"/>
                    </a:cubicBezTo>
                    <a:cubicBezTo>
                      <a:pt x="191" y="141"/>
                      <a:pt x="194" y="148"/>
                      <a:pt x="192" y="155"/>
                    </a:cubicBezTo>
                    <a:cubicBezTo>
                      <a:pt x="190" y="162"/>
                      <a:pt x="187" y="168"/>
                      <a:pt x="181" y="180"/>
                    </a:cubicBezTo>
                    <a:cubicBezTo>
                      <a:pt x="175" y="192"/>
                      <a:pt x="164" y="213"/>
                      <a:pt x="157" y="225"/>
                    </a:cubicBezTo>
                    <a:cubicBezTo>
                      <a:pt x="150" y="237"/>
                      <a:pt x="147" y="248"/>
                      <a:pt x="141" y="251"/>
                    </a:cubicBezTo>
                    <a:cubicBezTo>
                      <a:pt x="135" y="254"/>
                      <a:pt x="138" y="252"/>
                      <a:pt x="130" y="243"/>
                    </a:cubicBezTo>
                    <a:close/>
                  </a:path>
                </a:pathLst>
              </a:custGeom>
              <a:blipFill dpi="0" rotWithShape="0">
                <a:blip r:embed="rId4" cstate="email"/>
                <a:srcRect/>
                <a:tile tx="0" ty="0" sx="100000" sy="100000" flip="none" algn="tl"/>
              </a:blipFill>
              <a:ln w="9525">
                <a:solidFill>
                  <a:srgbClr val="99CC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6"/>
              <p:cNvSpPr>
                <a:spLocks/>
              </p:cNvSpPr>
              <p:nvPr/>
            </p:nvSpPr>
            <p:spPr bwMode="auto">
              <a:xfrm>
                <a:off x="4933101" y="1676224"/>
                <a:ext cx="350837" cy="293688"/>
              </a:xfrm>
              <a:custGeom>
                <a:avLst/>
                <a:gdLst/>
                <a:ahLst/>
                <a:cxnLst>
                  <a:cxn ang="0">
                    <a:pos x="130" y="243"/>
                  </a:cxn>
                  <a:cxn ang="0">
                    <a:pos x="93" y="195"/>
                  </a:cxn>
                  <a:cxn ang="0">
                    <a:pos x="73" y="176"/>
                  </a:cxn>
                  <a:cxn ang="0">
                    <a:pos x="43" y="167"/>
                  </a:cxn>
                  <a:cxn ang="0">
                    <a:pos x="37" y="198"/>
                  </a:cxn>
                  <a:cxn ang="0">
                    <a:pos x="9" y="191"/>
                  </a:cxn>
                  <a:cxn ang="0">
                    <a:pos x="6" y="152"/>
                  </a:cxn>
                  <a:cxn ang="0">
                    <a:pos x="42" y="128"/>
                  </a:cxn>
                  <a:cxn ang="0">
                    <a:pos x="36" y="110"/>
                  </a:cxn>
                  <a:cxn ang="0">
                    <a:pos x="9" y="104"/>
                  </a:cxn>
                  <a:cxn ang="0">
                    <a:pos x="1" y="77"/>
                  </a:cxn>
                  <a:cxn ang="0">
                    <a:pos x="13" y="51"/>
                  </a:cxn>
                  <a:cxn ang="0">
                    <a:pos x="58" y="41"/>
                  </a:cxn>
                  <a:cxn ang="0">
                    <a:pos x="76" y="39"/>
                  </a:cxn>
                  <a:cxn ang="0">
                    <a:pos x="88" y="39"/>
                  </a:cxn>
                  <a:cxn ang="0">
                    <a:pos x="103" y="11"/>
                  </a:cxn>
                  <a:cxn ang="0">
                    <a:pos x="126" y="2"/>
                  </a:cxn>
                  <a:cxn ang="0">
                    <a:pos x="150" y="23"/>
                  </a:cxn>
                  <a:cxn ang="0">
                    <a:pos x="144" y="53"/>
                  </a:cxn>
                  <a:cxn ang="0">
                    <a:pos x="156" y="65"/>
                  </a:cxn>
                  <a:cxn ang="0">
                    <a:pos x="183" y="66"/>
                  </a:cxn>
                  <a:cxn ang="0">
                    <a:pos x="183" y="41"/>
                  </a:cxn>
                  <a:cxn ang="0">
                    <a:pos x="187" y="26"/>
                  </a:cxn>
                  <a:cxn ang="0">
                    <a:pos x="214" y="24"/>
                  </a:cxn>
                  <a:cxn ang="0">
                    <a:pos x="229" y="41"/>
                  </a:cxn>
                  <a:cxn ang="0">
                    <a:pos x="240" y="59"/>
                  </a:cxn>
                  <a:cxn ang="0">
                    <a:pos x="235" y="81"/>
                  </a:cxn>
                  <a:cxn ang="0">
                    <a:pos x="214" y="99"/>
                  </a:cxn>
                  <a:cxn ang="0">
                    <a:pos x="235" y="108"/>
                  </a:cxn>
                  <a:cxn ang="0">
                    <a:pos x="255" y="131"/>
                  </a:cxn>
                  <a:cxn ang="0">
                    <a:pos x="249" y="162"/>
                  </a:cxn>
                  <a:cxn ang="0">
                    <a:pos x="231" y="173"/>
                  </a:cxn>
                  <a:cxn ang="0">
                    <a:pos x="216" y="162"/>
                  </a:cxn>
                  <a:cxn ang="0">
                    <a:pos x="213" y="149"/>
                  </a:cxn>
                  <a:cxn ang="0">
                    <a:pos x="207" y="134"/>
                  </a:cxn>
                  <a:cxn ang="0">
                    <a:pos x="193" y="138"/>
                  </a:cxn>
                  <a:cxn ang="0">
                    <a:pos x="192" y="155"/>
                  </a:cxn>
                  <a:cxn ang="0">
                    <a:pos x="181" y="180"/>
                  </a:cxn>
                  <a:cxn ang="0">
                    <a:pos x="157" y="225"/>
                  </a:cxn>
                  <a:cxn ang="0">
                    <a:pos x="141" y="251"/>
                  </a:cxn>
                  <a:cxn ang="0">
                    <a:pos x="130" y="243"/>
                  </a:cxn>
                </a:cxnLst>
                <a:rect l="0" t="0" r="r" b="b"/>
                <a:pathLst>
                  <a:path w="257" h="254">
                    <a:moveTo>
                      <a:pt x="130" y="243"/>
                    </a:moveTo>
                    <a:cubicBezTo>
                      <a:pt x="122" y="234"/>
                      <a:pt x="103" y="206"/>
                      <a:pt x="93" y="195"/>
                    </a:cubicBezTo>
                    <a:cubicBezTo>
                      <a:pt x="83" y="184"/>
                      <a:pt x="81" y="181"/>
                      <a:pt x="73" y="176"/>
                    </a:cubicBezTo>
                    <a:cubicBezTo>
                      <a:pt x="65" y="171"/>
                      <a:pt x="49" y="163"/>
                      <a:pt x="43" y="167"/>
                    </a:cubicBezTo>
                    <a:cubicBezTo>
                      <a:pt x="37" y="171"/>
                      <a:pt x="43" y="194"/>
                      <a:pt x="37" y="198"/>
                    </a:cubicBezTo>
                    <a:cubicBezTo>
                      <a:pt x="31" y="202"/>
                      <a:pt x="14" y="199"/>
                      <a:pt x="9" y="191"/>
                    </a:cubicBezTo>
                    <a:cubicBezTo>
                      <a:pt x="4" y="183"/>
                      <a:pt x="1" y="162"/>
                      <a:pt x="6" y="152"/>
                    </a:cubicBezTo>
                    <a:cubicBezTo>
                      <a:pt x="11" y="142"/>
                      <a:pt x="37" y="135"/>
                      <a:pt x="42" y="128"/>
                    </a:cubicBezTo>
                    <a:cubicBezTo>
                      <a:pt x="47" y="121"/>
                      <a:pt x="41" y="114"/>
                      <a:pt x="36" y="110"/>
                    </a:cubicBezTo>
                    <a:cubicBezTo>
                      <a:pt x="31" y="106"/>
                      <a:pt x="15" y="109"/>
                      <a:pt x="9" y="104"/>
                    </a:cubicBezTo>
                    <a:cubicBezTo>
                      <a:pt x="3" y="99"/>
                      <a:pt x="0" y="86"/>
                      <a:pt x="1" y="77"/>
                    </a:cubicBezTo>
                    <a:cubicBezTo>
                      <a:pt x="2" y="68"/>
                      <a:pt x="4" y="57"/>
                      <a:pt x="13" y="51"/>
                    </a:cubicBezTo>
                    <a:cubicBezTo>
                      <a:pt x="22" y="45"/>
                      <a:pt x="48" y="43"/>
                      <a:pt x="58" y="41"/>
                    </a:cubicBezTo>
                    <a:cubicBezTo>
                      <a:pt x="68" y="39"/>
                      <a:pt x="71" y="39"/>
                      <a:pt x="76" y="39"/>
                    </a:cubicBezTo>
                    <a:cubicBezTo>
                      <a:pt x="81" y="39"/>
                      <a:pt x="84" y="44"/>
                      <a:pt x="88" y="39"/>
                    </a:cubicBezTo>
                    <a:cubicBezTo>
                      <a:pt x="92" y="34"/>
                      <a:pt x="97" y="17"/>
                      <a:pt x="103" y="11"/>
                    </a:cubicBezTo>
                    <a:cubicBezTo>
                      <a:pt x="109" y="5"/>
                      <a:pt x="118" y="0"/>
                      <a:pt x="126" y="2"/>
                    </a:cubicBezTo>
                    <a:cubicBezTo>
                      <a:pt x="134" y="4"/>
                      <a:pt x="147" y="15"/>
                      <a:pt x="150" y="23"/>
                    </a:cubicBezTo>
                    <a:cubicBezTo>
                      <a:pt x="153" y="31"/>
                      <a:pt x="143" y="46"/>
                      <a:pt x="144" y="53"/>
                    </a:cubicBezTo>
                    <a:cubicBezTo>
                      <a:pt x="145" y="60"/>
                      <a:pt x="150" y="63"/>
                      <a:pt x="156" y="65"/>
                    </a:cubicBezTo>
                    <a:cubicBezTo>
                      <a:pt x="162" y="67"/>
                      <a:pt x="178" y="70"/>
                      <a:pt x="183" y="66"/>
                    </a:cubicBezTo>
                    <a:cubicBezTo>
                      <a:pt x="188" y="62"/>
                      <a:pt x="182" y="48"/>
                      <a:pt x="183" y="41"/>
                    </a:cubicBezTo>
                    <a:cubicBezTo>
                      <a:pt x="184" y="34"/>
                      <a:pt x="182" y="29"/>
                      <a:pt x="187" y="26"/>
                    </a:cubicBezTo>
                    <a:cubicBezTo>
                      <a:pt x="192" y="23"/>
                      <a:pt x="207" y="22"/>
                      <a:pt x="214" y="24"/>
                    </a:cubicBezTo>
                    <a:cubicBezTo>
                      <a:pt x="221" y="26"/>
                      <a:pt x="225" y="35"/>
                      <a:pt x="229" y="41"/>
                    </a:cubicBezTo>
                    <a:cubicBezTo>
                      <a:pt x="233" y="47"/>
                      <a:pt x="239" y="52"/>
                      <a:pt x="240" y="59"/>
                    </a:cubicBezTo>
                    <a:cubicBezTo>
                      <a:pt x="241" y="66"/>
                      <a:pt x="239" y="74"/>
                      <a:pt x="235" y="81"/>
                    </a:cubicBezTo>
                    <a:cubicBezTo>
                      <a:pt x="231" y="88"/>
                      <a:pt x="214" y="95"/>
                      <a:pt x="214" y="99"/>
                    </a:cubicBezTo>
                    <a:cubicBezTo>
                      <a:pt x="214" y="103"/>
                      <a:pt x="228" y="103"/>
                      <a:pt x="235" y="108"/>
                    </a:cubicBezTo>
                    <a:cubicBezTo>
                      <a:pt x="242" y="113"/>
                      <a:pt x="253" y="122"/>
                      <a:pt x="255" y="131"/>
                    </a:cubicBezTo>
                    <a:cubicBezTo>
                      <a:pt x="257" y="140"/>
                      <a:pt x="253" y="155"/>
                      <a:pt x="249" y="162"/>
                    </a:cubicBezTo>
                    <a:cubicBezTo>
                      <a:pt x="245" y="169"/>
                      <a:pt x="236" y="173"/>
                      <a:pt x="231" y="173"/>
                    </a:cubicBezTo>
                    <a:cubicBezTo>
                      <a:pt x="226" y="173"/>
                      <a:pt x="219" y="166"/>
                      <a:pt x="216" y="162"/>
                    </a:cubicBezTo>
                    <a:cubicBezTo>
                      <a:pt x="213" y="158"/>
                      <a:pt x="214" y="154"/>
                      <a:pt x="213" y="149"/>
                    </a:cubicBezTo>
                    <a:cubicBezTo>
                      <a:pt x="212" y="144"/>
                      <a:pt x="210" y="136"/>
                      <a:pt x="207" y="134"/>
                    </a:cubicBezTo>
                    <a:cubicBezTo>
                      <a:pt x="204" y="132"/>
                      <a:pt x="195" y="135"/>
                      <a:pt x="193" y="138"/>
                    </a:cubicBezTo>
                    <a:cubicBezTo>
                      <a:pt x="191" y="141"/>
                      <a:pt x="194" y="148"/>
                      <a:pt x="192" y="155"/>
                    </a:cubicBezTo>
                    <a:cubicBezTo>
                      <a:pt x="190" y="162"/>
                      <a:pt x="187" y="168"/>
                      <a:pt x="181" y="180"/>
                    </a:cubicBezTo>
                    <a:cubicBezTo>
                      <a:pt x="175" y="192"/>
                      <a:pt x="164" y="213"/>
                      <a:pt x="157" y="225"/>
                    </a:cubicBezTo>
                    <a:cubicBezTo>
                      <a:pt x="150" y="237"/>
                      <a:pt x="147" y="248"/>
                      <a:pt x="141" y="251"/>
                    </a:cubicBezTo>
                    <a:cubicBezTo>
                      <a:pt x="135" y="254"/>
                      <a:pt x="138" y="252"/>
                      <a:pt x="130" y="243"/>
                    </a:cubicBezTo>
                    <a:close/>
                  </a:path>
                </a:pathLst>
              </a:custGeom>
              <a:blipFill dpi="0" rotWithShape="0">
                <a:blip r:embed="rId4" cstate="email"/>
                <a:srcRect/>
                <a:tile tx="0" ty="0" sx="100000" sy="100000" flip="none" algn="tl"/>
              </a:blipFill>
              <a:ln w="9525">
                <a:solidFill>
                  <a:srgbClr val="99CC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Freeform 6"/>
              <p:cNvSpPr>
                <a:spLocks/>
              </p:cNvSpPr>
              <p:nvPr/>
            </p:nvSpPr>
            <p:spPr bwMode="auto">
              <a:xfrm>
                <a:off x="4624457" y="1975807"/>
                <a:ext cx="350837" cy="293688"/>
              </a:xfrm>
              <a:custGeom>
                <a:avLst/>
                <a:gdLst/>
                <a:ahLst/>
                <a:cxnLst>
                  <a:cxn ang="0">
                    <a:pos x="130" y="243"/>
                  </a:cxn>
                  <a:cxn ang="0">
                    <a:pos x="93" y="195"/>
                  </a:cxn>
                  <a:cxn ang="0">
                    <a:pos x="73" y="176"/>
                  </a:cxn>
                  <a:cxn ang="0">
                    <a:pos x="43" y="167"/>
                  </a:cxn>
                  <a:cxn ang="0">
                    <a:pos x="37" y="198"/>
                  </a:cxn>
                  <a:cxn ang="0">
                    <a:pos x="9" y="191"/>
                  </a:cxn>
                  <a:cxn ang="0">
                    <a:pos x="6" y="152"/>
                  </a:cxn>
                  <a:cxn ang="0">
                    <a:pos x="42" y="128"/>
                  </a:cxn>
                  <a:cxn ang="0">
                    <a:pos x="36" y="110"/>
                  </a:cxn>
                  <a:cxn ang="0">
                    <a:pos x="9" y="104"/>
                  </a:cxn>
                  <a:cxn ang="0">
                    <a:pos x="1" y="77"/>
                  </a:cxn>
                  <a:cxn ang="0">
                    <a:pos x="13" y="51"/>
                  </a:cxn>
                  <a:cxn ang="0">
                    <a:pos x="58" y="41"/>
                  </a:cxn>
                  <a:cxn ang="0">
                    <a:pos x="76" y="39"/>
                  </a:cxn>
                  <a:cxn ang="0">
                    <a:pos x="88" y="39"/>
                  </a:cxn>
                  <a:cxn ang="0">
                    <a:pos x="103" y="11"/>
                  </a:cxn>
                  <a:cxn ang="0">
                    <a:pos x="126" y="2"/>
                  </a:cxn>
                  <a:cxn ang="0">
                    <a:pos x="150" y="23"/>
                  </a:cxn>
                  <a:cxn ang="0">
                    <a:pos x="144" y="53"/>
                  </a:cxn>
                  <a:cxn ang="0">
                    <a:pos x="156" y="65"/>
                  </a:cxn>
                  <a:cxn ang="0">
                    <a:pos x="183" y="66"/>
                  </a:cxn>
                  <a:cxn ang="0">
                    <a:pos x="183" y="41"/>
                  </a:cxn>
                  <a:cxn ang="0">
                    <a:pos x="187" y="26"/>
                  </a:cxn>
                  <a:cxn ang="0">
                    <a:pos x="214" y="24"/>
                  </a:cxn>
                  <a:cxn ang="0">
                    <a:pos x="229" y="41"/>
                  </a:cxn>
                  <a:cxn ang="0">
                    <a:pos x="240" y="59"/>
                  </a:cxn>
                  <a:cxn ang="0">
                    <a:pos x="235" y="81"/>
                  </a:cxn>
                  <a:cxn ang="0">
                    <a:pos x="214" y="99"/>
                  </a:cxn>
                  <a:cxn ang="0">
                    <a:pos x="235" y="108"/>
                  </a:cxn>
                  <a:cxn ang="0">
                    <a:pos x="255" y="131"/>
                  </a:cxn>
                  <a:cxn ang="0">
                    <a:pos x="249" y="162"/>
                  </a:cxn>
                  <a:cxn ang="0">
                    <a:pos x="231" y="173"/>
                  </a:cxn>
                  <a:cxn ang="0">
                    <a:pos x="216" y="162"/>
                  </a:cxn>
                  <a:cxn ang="0">
                    <a:pos x="213" y="149"/>
                  </a:cxn>
                  <a:cxn ang="0">
                    <a:pos x="207" y="134"/>
                  </a:cxn>
                  <a:cxn ang="0">
                    <a:pos x="193" y="138"/>
                  </a:cxn>
                  <a:cxn ang="0">
                    <a:pos x="192" y="155"/>
                  </a:cxn>
                  <a:cxn ang="0">
                    <a:pos x="181" y="180"/>
                  </a:cxn>
                  <a:cxn ang="0">
                    <a:pos x="157" y="225"/>
                  </a:cxn>
                  <a:cxn ang="0">
                    <a:pos x="141" y="251"/>
                  </a:cxn>
                  <a:cxn ang="0">
                    <a:pos x="130" y="243"/>
                  </a:cxn>
                </a:cxnLst>
                <a:rect l="0" t="0" r="r" b="b"/>
                <a:pathLst>
                  <a:path w="257" h="254">
                    <a:moveTo>
                      <a:pt x="130" y="243"/>
                    </a:moveTo>
                    <a:cubicBezTo>
                      <a:pt x="122" y="234"/>
                      <a:pt x="103" y="206"/>
                      <a:pt x="93" y="195"/>
                    </a:cubicBezTo>
                    <a:cubicBezTo>
                      <a:pt x="83" y="184"/>
                      <a:pt x="81" y="181"/>
                      <a:pt x="73" y="176"/>
                    </a:cubicBezTo>
                    <a:cubicBezTo>
                      <a:pt x="65" y="171"/>
                      <a:pt x="49" y="163"/>
                      <a:pt x="43" y="167"/>
                    </a:cubicBezTo>
                    <a:cubicBezTo>
                      <a:pt x="37" y="171"/>
                      <a:pt x="43" y="194"/>
                      <a:pt x="37" y="198"/>
                    </a:cubicBezTo>
                    <a:cubicBezTo>
                      <a:pt x="31" y="202"/>
                      <a:pt x="14" y="199"/>
                      <a:pt x="9" y="191"/>
                    </a:cubicBezTo>
                    <a:cubicBezTo>
                      <a:pt x="4" y="183"/>
                      <a:pt x="1" y="162"/>
                      <a:pt x="6" y="152"/>
                    </a:cubicBezTo>
                    <a:cubicBezTo>
                      <a:pt x="11" y="142"/>
                      <a:pt x="37" y="135"/>
                      <a:pt x="42" y="128"/>
                    </a:cubicBezTo>
                    <a:cubicBezTo>
                      <a:pt x="47" y="121"/>
                      <a:pt x="41" y="114"/>
                      <a:pt x="36" y="110"/>
                    </a:cubicBezTo>
                    <a:cubicBezTo>
                      <a:pt x="31" y="106"/>
                      <a:pt x="15" y="109"/>
                      <a:pt x="9" y="104"/>
                    </a:cubicBezTo>
                    <a:cubicBezTo>
                      <a:pt x="3" y="99"/>
                      <a:pt x="0" y="86"/>
                      <a:pt x="1" y="77"/>
                    </a:cubicBezTo>
                    <a:cubicBezTo>
                      <a:pt x="2" y="68"/>
                      <a:pt x="4" y="57"/>
                      <a:pt x="13" y="51"/>
                    </a:cubicBezTo>
                    <a:cubicBezTo>
                      <a:pt x="22" y="45"/>
                      <a:pt x="48" y="43"/>
                      <a:pt x="58" y="41"/>
                    </a:cubicBezTo>
                    <a:cubicBezTo>
                      <a:pt x="68" y="39"/>
                      <a:pt x="71" y="39"/>
                      <a:pt x="76" y="39"/>
                    </a:cubicBezTo>
                    <a:cubicBezTo>
                      <a:pt x="81" y="39"/>
                      <a:pt x="84" y="44"/>
                      <a:pt x="88" y="39"/>
                    </a:cubicBezTo>
                    <a:cubicBezTo>
                      <a:pt x="92" y="34"/>
                      <a:pt x="97" y="17"/>
                      <a:pt x="103" y="11"/>
                    </a:cubicBezTo>
                    <a:cubicBezTo>
                      <a:pt x="109" y="5"/>
                      <a:pt x="118" y="0"/>
                      <a:pt x="126" y="2"/>
                    </a:cubicBezTo>
                    <a:cubicBezTo>
                      <a:pt x="134" y="4"/>
                      <a:pt x="147" y="15"/>
                      <a:pt x="150" y="23"/>
                    </a:cubicBezTo>
                    <a:cubicBezTo>
                      <a:pt x="153" y="31"/>
                      <a:pt x="143" y="46"/>
                      <a:pt x="144" y="53"/>
                    </a:cubicBezTo>
                    <a:cubicBezTo>
                      <a:pt x="145" y="60"/>
                      <a:pt x="150" y="63"/>
                      <a:pt x="156" y="65"/>
                    </a:cubicBezTo>
                    <a:cubicBezTo>
                      <a:pt x="162" y="67"/>
                      <a:pt x="178" y="70"/>
                      <a:pt x="183" y="66"/>
                    </a:cubicBezTo>
                    <a:cubicBezTo>
                      <a:pt x="188" y="62"/>
                      <a:pt x="182" y="48"/>
                      <a:pt x="183" y="41"/>
                    </a:cubicBezTo>
                    <a:cubicBezTo>
                      <a:pt x="184" y="34"/>
                      <a:pt x="182" y="29"/>
                      <a:pt x="187" y="26"/>
                    </a:cubicBezTo>
                    <a:cubicBezTo>
                      <a:pt x="192" y="23"/>
                      <a:pt x="207" y="22"/>
                      <a:pt x="214" y="24"/>
                    </a:cubicBezTo>
                    <a:cubicBezTo>
                      <a:pt x="221" y="26"/>
                      <a:pt x="225" y="35"/>
                      <a:pt x="229" y="41"/>
                    </a:cubicBezTo>
                    <a:cubicBezTo>
                      <a:pt x="233" y="47"/>
                      <a:pt x="239" y="52"/>
                      <a:pt x="240" y="59"/>
                    </a:cubicBezTo>
                    <a:cubicBezTo>
                      <a:pt x="241" y="66"/>
                      <a:pt x="239" y="74"/>
                      <a:pt x="235" y="81"/>
                    </a:cubicBezTo>
                    <a:cubicBezTo>
                      <a:pt x="231" y="88"/>
                      <a:pt x="214" y="95"/>
                      <a:pt x="214" y="99"/>
                    </a:cubicBezTo>
                    <a:cubicBezTo>
                      <a:pt x="214" y="103"/>
                      <a:pt x="228" y="103"/>
                      <a:pt x="235" y="108"/>
                    </a:cubicBezTo>
                    <a:cubicBezTo>
                      <a:pt x="242" y="113"/>
                      <a:pt x="253" y="122"/>
                      <a:pt x="255" y="131"/>
                    </a:cubicBezTo>
                    <a:cubicBezTo>
                      <a:pt x="257" y="140"/>
                      <a:pt x="253" y="155"/>
                      <a:pt x="249" y="162"/>
                    </a:cubicBezTo>
                    <a:cubicBezTo>
                      <a:pt x="245" y="169"/>
                      <a:pt x="236" y="173"/>
                      <a:pt x="231" y="173"/>
                    </a:cubicBezTo>
                    <a:cubicBezTo>
                      <a:pt x="226" y="173"/>
                      <a:pt x="219" y="166"/>
                      <a:pt x="216" y="162"/>
                    </a:cubicBezTo>
                    <a:cubicBezTo>
                      <a:pt x="213" y="158"/>
                      <a:pt x="214" y="154"/>
                      <a:pt x="213" y="149"/>
                    </a:cubicBezTo>
                    <a:cubicBezTo>
                      <a:pt x="212" y="144"/>
                      <a:pt x="210" y="136"/>
                      <a:pt x="207" y="134"/>
                    </a:cubicBezTo>
                    <a:cubicBezTo>
                      <a:pt x="204" y="132"/>
                      <a:pt x="195" y="135"/>
                      <a:pt x="193" y="138"/>
                    </a:cubicBezTo>
                    <a:cubicBezTo>
                      <a:pt x="191" y="141"/>
                      <a:pt x="194" y="148"/>
                      <a:pt x="192" y="155"/>
                    </a:cubicBezTo>
                    <a:cubicBezTo>
                      <a:pt x="190" y="162"/>
                      <a:pt x="187" y="168"/>
                      <a:pt x="181" y="180"/>
                    </a:cubicBezTo>
                    <a:cubicBezTo>
                      <a:pt x="175" y="192"/>
                      <a:pt x="164" y="213"/>
                      <a:pt x="157" y="225"/>
                    </a:cubicBezTo>
                    <a:cubicBezTo>
                      <a:pt x="150" y="237"/>
                      <a:pt x="147" y="248"/>
                      <a:pt x="141" y="251"/>
                    </a:cubicBezTo>
                    <a:cubicBezTo>
                      <a:pt x="135" y="254"/>
                      <a:pt x="138" y="252"/>
                      <a:pt x="130" y="243"/>
                    </a:cubicBezTo>
                    <a:close/>
                  </a:path>
                </a:pathLst>
              </a:custGeom>
              <a:blipFill dpi="0" rotWithShape="0">
                <a:blip r:embed="rId4" cstate="email"/>
                <a:srcRect/>
                <a:tile tx="0" ty="0" sx="100000" sy="100000" flip="none" algn="tl"/>
              </a:blipFill>
              <a:ln w="9525">
                <a:solidFill>
                  <a:srgbClr val="99CC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57" name="Group 105"/>
          <p:cNvGrpSpPr/>
          <p:nvPr/>
        </p:nvGrpSpPr>
        <p:grpSpPr>
          <a:xfrm>
            <a:off x="4606506" y="2700068"/>
            <a:ext cx="2907102" cy="3743864"/>
            <a:chOff x="4606506" y="2700068"/>
            <a:chExt cx="2536166" cy="3743864"/>
          </a:xfrm>
        </p:grpSpPr>
        <p:sp>
          <p:nvSpPr>
            <p:cNvPr id="105" name="Rectangle 104"/>
            <p:cNvSpPr/>
            <p:nvPr/>
          </p:nvSpPr>
          <p:spPr>
            <a:xfrm>
              <a:off x="4606506" y="2700068"/>
              <a:ext cx="2536166" cy="3743864"/>
            </a:xfrm>
            <a:prstGeom prst="rect">
              <a:avLst/>
            </a:prstGeom>
            <a:ln w="63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aphicFrame>
          <p:nvGraphicFramePr>
            <p:cNvPr id="95" name="תרשים 1"/>
            <p:cNvGraphicFramePr/>
            <p:nvPr/>
          </p:nvGraphicFramePr>
          <p:xfrm>
            <a:off x="4658861" y="2760453"/>
            <a:ext cx="2432053" cy="130348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103" name="תרשים 2"/>
            <p:cNvGraphicFramePr/>
            <p:nvPr/>
          </p:nvGraphicFramePr>
          <p:xfrm>
            <a:off x="4648748" y="3821502"/>
            <a:ext cx="2442168" cy="125083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aphicFrame>
          <p:nvGraphicFramePr>
            <p:cNvPr id="104" name="תרשים 4"/>
            <p:cNvGraphicFramePr/>
            <p:nvPr/>
          </p:nvGraphicFramePr>
          <p:xfrm>
            <a:off x="4647258" y="4813540"/>
            <a:ext cx="2435030" cy="15872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  <p:sp>
        <p:nvSpPr>
          <p:cNvPr id="94" name="Text Box 4"/>
          <p:cNvSpPr txBox="1">
            <a:spLocks noChangeArrowheads="1"/>
          </p:cNvSpPr>
          <p:nvPr/>
        </p:nvSpPr>
        <p:spPr bwMode="auto">
          <a:xfrm>
            <a:off x="172528" y="4142518"/>
            <a:ext cx="138022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0"/>
            <a:r>
              <a:rPr lang="en-US" altLang="zh-CN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Hundreds of nano-sensors in one array</a:t>
            </a:r>
            <a:endParaRPr lang="en-US" altLang="zh-CN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6" name="Text Box 4"/>
          <p:cNvSpPr txBox="1">
            <a:spLocks noChangeArrowheads="1"/>
          </p:cNvSpPr>
          <p:nvPr/>
        </p:nvSpPr>
        <p:spPr bwMode="auto">
          <a:xfrm>
            <a:off x="159748" y="896111"/>
            <a:ext cx="138022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0"/>
            <a:r>
              <a:rPr lang="en-US" altLang="zh-CN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Multiple receptors</a:t>
            </a:r>
            <a:endParaRPr lang="en-US" altLang="zh-CN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7" name="Text Box 4"/>
          <p:cNvSpPr txBox="1">
            <a:spLocks noChangeArrowheads="1"/>
          </p:cNvSpPr>
          <p:nvPr/>
        </p:nvSpPr>
        <p:spPr bwMode="auto">
          <a:xfrm>
            <a:off x="7657424" y="4121272"/>
            <a:ext cx="13341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0"/>
            <a:r>
              <a:rPr lang="en-US" altLang="zh-CN" b="1" dirty="0" smtClean="0">
                <a:solidFill>
                  <a:srgbClr val="002060"/>
                </a:solidFill>
                <a:cs typeface="Times New Roman (Hebrew)" charset="0"/>
              </a:rPr>
              <a:t>A unique fingerprint</a:t>
            </a:r>
            <a:endParaRPr lang="en-US" altLang="zh-CN" b="1" dirty="0">
              <a:solidFill>
                <a:srgbClr val="002060"/>
              </a:solidFill>
              <a:cs typeface="Times New Roman (Hebrew)" charset="0"/>
            </a:endParaRPr>
          </a:p>
        </p:txBody>
      </p:sp>
      <p:sp>
        <p:nvSpPr>
          <p:cNvPr id="108" name="Footer Placeholder 1"/>
          <p:cNvSpPr txBox="1">
            <a:spLocks/>
          </p:cNvSpPr>
          <p:nvPr/>
        </p:nvSpPr>
        <p:spPr>
          <a:xfrm>
            <a:off x="2790825" y="6576969"/>
            <a:ext cx="3352800" cy="281031"/>
          </a:xfrm>
          <a:prstGeom prst="rect">
            <a:avLst/>
          </a:prstGeom>
        </p:spPr>
        <p:txBody>
          <a:bodyPr/>
          <a:lstStyle/>
          <a:p>
            <a:pPr algn="ctr" rtl="0">
              <a:defRPr/>
            </a:pPr>
            <a:r>
              <a:rPr lang="en-US" sz="1100" dirty="0" smtClean="0">
                <a:solidFill>
                  <a:srgbClr val="002060"/>
                </a:solidFill>
              </a:rPr>
              <a:t>Tracense Systems Proprietary</a:t>
            </a:r>
            <a:endParaRPr lang="en-US" sz="11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4823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952247" y="797523"/>
            <a:ext cx="4191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3600" i="1" dirty="0" smtClean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5-Tier ID Algorithm </a:t>
            </a:r>
          </a:p>
        </p:txBody>
      </p:sp>
      <p:sp>
        <p:nvSpPr>
          <p:cNvPr id="17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315200" y="6492875"/>
            <a:ext cx="16383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812B3E2-C891-431B-B66E-9FD8C084B78E}" type="slidenum">
              <a:rPr lang="he-IL" sz="1400" smtClean="0">
                <a:solidFill>
                  <a:srgbClr val="002060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9" name="תמונה 4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97" y="861847"/>
            <a:ext cx="1661375" cy="1235893"/>
          </a:xfrm>
          <a:prstGeom prst="rect">
            <a:avLst/>
          </a:prstGeom>
          <a:ln w="25400">
            <a:solidFill>
              <a:srgbClr val="002060"/>
            </a:solidFill>
          </a:ln>
        </p:spPr>
      </p:pic>
      <p:pic>
        <p:nvPicPr>
          <p:cNvPr id="20" name="תמונה 4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090" y="1741114"/>
            <a:ext cx="1526510" cy="1206481"/>
          </a:xfrm>
          <a:prstGeom prst="rect">
            <a:avLst/>
          </a:prstGeom>
          <a:ln w="25400">
            <a:solidFill>
              <a:srgbClr val="002060"/>
            </a:solidFill>
          </a:ln>
        </p:spPr>
      </p:pic>
      <p:pic>
        <p:nvPicPr>
          <p:cNvPr id="21" name="תמונה 5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886" y="2782698"/>
            <a:ext cx="1671907" cy="1186873"/>
          </a:xfrm>
          <a:prstGeom prst="rect">
            <a:avLst/>
          </a:prstGeom>
          <a:ln w="25400">
            <a:solidFill>
              <a:srgbClr val="002060"/>
            </a:solidFill>
          </a:ln>
        </p:spPr>
      </p:pic>
      <p:pic>
        <p:nvPicPr>
          <p:cNvPr id="22" name="תמונה 5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381" y="3767100"/>
            <a:ext cx="1692970" cy="1353539"/>
          </a:xfrm>
          <a:prstGeom prst="rect">
            <a:avLst/>
          </a:prstGeom>
          <a:ln w="25400">
            <a:solidFill>
              <a:srgbClr val="002060"/>
            </a:solidFill>
          </a:ln>
        </p:spPr>
      </p:pic>
      <p:pic>
        <p:nvPicPr>
          <p:cNvPr id="23" name="תמונה 5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756" y="5024513"/>
            <a:ext cx="1764643" cy="1333953"/>
          </a:xfrm>
          <a:prstGeom prst="rect">
            <a:avLst/>
          </a:prstGeom>
          <a:ln w="25400">
            <a:solidFill>
              <a:srgbClr val="002060"/>
            </a:solidFill>
          </a:ln>
        </p:spPr>
      </p:pic>
      <p:sp>
        <p:nvSpPr>
          <p:cNvPr id="26" name="Up Arrow Callout 25"/>
          <p:cNvSpPr/>
          <p:nvPr/>
        </p:nvSpPr>
        <p:spPr>
          <a:xfrm>
            <a:off x="205788" y="3273350"/>
            <a:ext cx="1569223" cy="1044650"/>
          </a:xfrm>
          <a:prstGeom prst="upArrowCallou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Raw Data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All channels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9" name="Bent Arrow 28"/>
          <p:cNvSpPr/>
          <p:nvPr/>
        </p:nvSpPr>
        <p:spPr>
          <a:xfrm rot="5400000">
            <a:off x="2067115" y="829987"/>
            <a:ext cx="570583" cy="850434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4" name="Bent Arrow 33"/>
          <p:cNvSpPr/>
          <p:nvPr/>
        </p:nvSpPr>
        <p:spPr>
          <a:xfrm rot="10800000" flipH="1">
            <a:off x="6207112" y="5249805"/>
            <a:ext cx="1000511" cy="664209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6" name="Bent Arrow 35"/>
          <p:cNvSpPr/>
          <p:nvPr/>
        </p:nvSpPr>
        <p:spPr>
          <a:xfrm rot="5400000">
            <a:off x="3747101" y="1907545"/>
            <a:ext cx="570583" cy="850434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146401" y="4804932"/>
            <a:ext cx="1995754" cy="459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Statistical Analysis</a:t>
            </a:r>
          </a:p>
        </p:txBody>
      </p:sp>
      <p:sp>
        <p:nvSpPr>
          <p:cNvPr id="39" name="Bent Arrow 38"/>
          <p:cNvSpPr/>
          <p:nvPr/>
        </p:nvSpPr>
        <p:spPr>
          <a:xfrm rot="10800000" flipH="1">
            <a:off x="4390863" y="4089772"/>
            <a:ext cx="1000511" cy="664209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158412" y="5968551"/>
            <a:ext cx="1760548" cy="459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Create Pattern</a:t>
            </a:r>
          </a:p>
        </p:txBody>
      </p:sp>
      <p:grpSp>
        <p:nvGrpSpPr>
          <p:cNvPr id="2" name="Group 45"/>
          <p:cNvGrpSpPr/>
          <p:nvPr/>
        </p:nvGrpSpPr>
        <p:grpSpPr>
          <a:xfrm>
            <a:off x="7232234" y="2304068"/>
            <a:ext cx="1657766" cy="833324"/>
            <a:chOff x="7196667" y="2573866"/>
            <a:chExt cx="1693333" cy="914400"/>
          </a:xfrm>
        </p:grpSpPr>
        <p:sp>
          <p:nvSpPr>
            <p:cNvPr id="44" name="Rounded Rectangle 43"/>
            <p:cNvSpPr/>
            <p:nvPr/>
          </p:nvSpPr>
          <p:spPr>
            <a:xfrm>
              <a:off x="7196667" y="2573866"/>
              <a:ext cx="1693333" cy="9144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357772" y="2810933"/>
              <a:ext cx="13067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2400" b="1" dirty="0" smtClean="0">
                  <a:solidFill>
                    <a:srgbClr val="F79646">
                      <a:lumMod val="50000"/>
                    </a:srgbClr>
                  </a:solidFill>
                  <a:latin typeface="Eras Demi ITC" pitchFamily="34" charset="0"/>
                </a:rPr>
                <a:t>Identify</a:t>
              </a:r>
              <a:endParaRPr lang="en-US" sz="2400" b="1" dirty="0">
                <a:solidFill>
                  <a:srgbClr val="F79646">
                    <a:lumMod val="50000"/>
                  </a:srgbClr>
                </a:solidFill>
                <a:latin typeface="Eras Demi ITC" pitchFamily="34" charset="0"/>
              </a:endParaRPr>
            </a:p>
          </p:txBody>
        </p:sp>
      </p:grpSp>
      <p:sp>
        <p:nvSpPr>
          <p:cNvPr id="45" name="Up Arrow 44"/>
          <p:cNvSpPr/>
          <p:nvPr/>
        </p:nvSpPr>
        <p:spPr>
          <a:xfrm>
            <a:off x="7930820" y="4460032"/>
            <a:ext cx="464175" cy="3791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3" name="Group 46"/>
          <p:cNvGrpSpPr/>
          <p:nvPr/>
        </p:nvGrpSpPr>
        <p:grpSpPr>
          <a:xfrm>
            <a:off x="213367" y="4881675"/>
            <a:ext cx="1657766" cy="833324"/>
            <a:chOff x="7196667" y="2573866"/>
            <a:chExt cx="1693333" cy="9144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48" name="Rounded Rectangle 47"/>
            <p:cNvSpPr/>
            <p:nvPr/>
          </p:nvSpPr>
          <p:spPr>
            <a:xfrm>
              <a:off x="7196667" y="2573866"/>
              <a:ext cx="1693333" cy="914400"/>
            </a:xfrm>
            <a:prstGeom prst="round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391638" y="2785533"/>
              <a:ext cx="1239442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2400" b="1" dirty="0" smtClean="0">
                  <a:solidFill>
                    <a:srgbClr val="F79646">
                      <a:lumMod val="50000"/>
                    </a:srgbClr>
                  </a:solidFill>
                  <a:latin typeface="Eras Demi ITC" pitchFamily="34" charset="0"/>
                </a:rPr>
                <a:t>Sample</a:t>
              </a:r>
              <a:endParaRPr lang="en-US" sz="2400" b="1" dirty="0">
                <a:solidFill>
                  <a:srgbClr val="F79646">
                    <a:lumMod val="50000"/>
                  </a:srgbClr>
                </a:solidFill>
                <a:latin typeface="Eras Demi ITC" pitchFamily="34" charset="0"/>
              </a:endParaRPr>
            </a:p>
          </p:txBody>
        </p:sp>
      </p:grpSp>
      <p:sp>
        <p:nvSpPr>
          <p:cNvPr id="50" name="Up Arrow 49"/>
          <p:cNvSpPr/>
          <p:nvPr/>
        </p:nvSpPr>
        <p:spPr>
          <a:xfrm>
            <a:off x="738090" y="4408048"/>
            <a:ext cx="464175" cy="3163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7" name="Up Arrow Callout 46"/>
          <p:cNvSpPr/>
          <p:nvPr/>
        </p:nvSpPr>
        <p:spPr>
          <a:xfrm>
            <a:off x="7375676" y="3308792"/>
            <a:ext cx="1569223" cy="1044650"/>
          </a:xfrm>
          <a:prstGeom prst="upArrowCallou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Library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of threats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1" name="Curved Down Arrow 30"/>
          <p:cNvSpPr/>
          <p:nvPr/>
        </p:nvSpPr>
        <p:spPr>
          <a:xfrm rot="12491881">
            <a:off x="76809" y="3003281"/>
            <a:ext cx="6034422" cy="1214840"/>
          </a:xfrm>
          <a:prstGeom prst="curvedDownArrow">
            <a:avLst/>
          </a:prstGeom>
          <a:solidFill>
            <a:schemeClr val="tx2">
              <a:lumMod val="20000"/>
              <a:lumOff val="80000"/>
            </a:schemeClr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2" name="Curved Down Arrow 31"/>
          <p:cNvSpPr/>
          <p:nvPr/>
        </p:nvSpPr>
        <p:spPr>
          <a:xfrm rot="1624688">
            <a:off x="1166572" y="1479901"/>
            <a:ext cx="5920518" cy="1254269"/>
          </a:xfrm>
          <a:prstGeom prst="curvedDownArrow">
            <a:avLst/>
          </a:prstGeom>
          <a:solidFill>
            <a:schemeClr val="tx2">
              <a:lumMod val="20000"/>
              <a:lumOff val="80000"/>
            </a:schemeClr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65181" y="2228193"/>
            <a:ext cx="1659977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0"/>
            <a:r>
              <a:rPr lang="en-US" sz="6600" b="1" dirty="0" smtClean="0">
                <a:ln w="25400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X 8</a:t>
            </a:r>
            <a:endParaRPr lang="en-US" sz="6600" b="1" dirty="0">
              <a:ln w="25400">
                <a:solidFill>
                  <a:srgbClr val="002060"/>
                </a:solidFill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itchFamily="34" charset="0"/>
            </a:endParaRPr>
          </a:p>
        </p:txBody>
      </p:sp>
      <p:grpSp>
        <p:nvGrpSpPr>
          <p:cNvPr id="37" name="Group 76"/>
          <p:cNvGrpSpPr/>
          <p:nvPr/>
        </p:nvGrpSpPr>
        <p:grpSpPr>
          <a:xfrm>
            <a:off x="241540" y="129395"/>
            <a:ext cx="6547447" cy="470260"/>
            <a:chOff x="232914" y="267418"/>
            <a:chExt cx="6547447" cy="470260"/>
          </a:xfrm>
        </p:grpSpPr>
        <p:sp>
          <p:nvSpPr>
            <p:cNvPr id="41" name="Round Diagonal Corner Rectangle 40"/>
            <p:cNvSpPr/>
            <p:nvPr/>
          </p:nvSpPr>
          <p:spPr>
            <a:xfrm>
              <a:off x="232914" y="267419"/>
              <a:ext cx="983412" cy="453006"/>
            </a:xfrm>
            <a:prstGeom prst="round2DiagRect">
              <a:avLst>
                <a:gd name="adj1" fmla="val 37037"/>
                <a:gd name="adj2" fmla="val 0"/>
              </a:avLst>
            </a:prstGeom>
            <a:solidFill>
              <a:schemeClr val="bg2"/>
            </a:solidFill>
            <a:ln w="12700">
              <a:noFill/>
            </a:ln>
            <a:scene3d>
              <a:camera prst="orthographicFront"/>
              <a:lightRig rig="threePt" dir="t">
                <a:rot lat="0" lon="0" rev="2400000"/>
              </a:lightRig>
            </a:scene3d>
            <a:sp3d contourW="6350" prstMaterial="dkEdge">
              <a:bevelT w="152400" h="38100" prst="coolSlant"/>
              <a:bevelB w="0" h="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2000" spc="50" dirty="0" smtClean="0">
                  <a:solidFill>
                    <a:prstClr val="white">
                      <a:lumMod val="50000"/>
                    </a:prstClr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Intro</a:t>
              </a:r>
              <a:endParaRPr lang="en-US" sz="2000" spc="5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42" name="Round Diagonal Corner Rectangle 41"/>
            <p:cNvSpPr/>
            <p:nvPr/>
          </p:nvSpPr>
          <p:spPr>
            <a:xfrm>
              <a:off x="1247955" y="267418"/>
              <a:ext cx="1055298" cy="453006"/>
            </a:xfrm>
            <a:prstGeom prst="round2DiagRect">
              <a:avLst>
                <a:gd name="adj1" fmla="val 37037"/>
                <a:gd name="adj2" fmla="val 0"/>
              </a:avLst>
            </a:prstGeom>
            <a:solidFill>
              <a:schemeClr val="bg2"/>
            </a:solidFill>
            <a:ln w="12700">
              <a:noFill/>
            </a:ln>
            <a:scene3d>
              <a:camera prst="orthographicFront"/>
              <a:lightRig rig="threePt" dir="t">
                <a:rot lat="0" lon="0" rev="2400000"/>
              </a:lightRig>
            </a:scene3d>
            <a:sp3d contourW="6350" prstMaterial="dkEdge">
              <a:bevelT w="152400" h="38100" prst="coolSlant"/>
              <a:bevelB w="0" h="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2000" dirty="0" smtClean="0">
                  <a:solidFill>
                    <a:prstClr val="white">
                      <a:lumMod val="50000"/>
                    </a:prst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Need</a:t>
              </a:r>
              <a:endParaRPr lang="en-US" sz="2000" dirty="0">
                <a:solidFill>
                  <a:prstClr val="white">
                    <a:lumMod val="50000"/>
                  </a:prst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46" name="Round Diagonal Corner Rectangle 45"/>
            <p:cNvSpPr/>
            <p:nvPr/>
          </p:nvSpPr>
          <p:spPr>
            <a:xfrm>
              <a:off x="2332008" y="276045"/>
              <a:ext cx="1066799" cy="453006"/>
            </a:xfrm>
            <a:prstGeom prst="round2DiagRect">
              <a:avLst>
                <a:gd name="adj1" fmla="val 37037"/>
                <a:gd name="adj2" fmla="val 0"/>
              </a:avLst>
            </a:prstGeom>
            <a:solidFill>
              <a:schemeClr val="bg2"/>
            </a:solidFill>
            <a:ln w="12700">
              <a:noFill/>
            </a:ln>
            <a:scene3d>
              <a:camera prst="orthographicFront"/>
              <a:lightRig rig="threePt" dir="t">
                <a:rot lat="0" lon="0" rev="2400000"/>
              </a:lightRig>
            </a:scene3d>
            <a:sp3d contourW="6350" prstMaterial="dkEdge">
              <a:bevelT w="152400" h="38100" prst="coolSlant"/>
              <a:bevelB w="0" h="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2000" dirty="0" smtClean="0">
                  <a:solidFill>
                    <a:prstClr val="white">
                      <a:lumMod val="50000"/>
                    </a:prst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Market</a:t>
              </a:r>
              <a:endParaRPr lang="en-US" sz="2000" dirty="0">
                <a:solidFill>
                  <a:prstClr val="white">
                    <a:lumMod val="50000"/>
                  </a:prst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1" name="Round Diagonal Corner Rectangle 50"/>
            <p:cNvSpPr/>
            <p:nvPr/>
          </p:nvSpPr>
          <p:spPr>
            <a:xfrm>
              <a:off x="3424687" y="276045"/>
              <a:ext cx="1069676" cy="453006"/>
            </a:xfrm>
            <a:prstGeom prst="round2DiagRect">
              <a:avLst>
                <a:gd name="adj1" fmla="val 37037"/>
                <a:gd name="adj2" fmla="val 0"/>
              </a:avLst>
            </a:prstGeom>
            <a:solidFill>
              <a:srgbClr val="00ADEA"/>
            </a:solidFill>
            <a:ln w="12700">
              <a:noFill/>
            </a:ln>
            <a:scene3d>
              <a:camera prst="orthographicFront"/>
              <a:lightRig rig="threePt" dir="t">
                <a:rot lat="0" lon="0" rev="2400000"/>
              </a:lightRig>
            </a:scene3d>
            <a:sp3d contourW="6350" prstMaterial="dkEdge">
              <a:bevelT w="152400" h="38100" prst="coolSlant"/>
              <a:bevelB w="0" h="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2000" spc="-150" dirty="0" smtClean="0">
                  <a:solidFill>
                    <a:prstClr val="white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Solution</a:t>
              </a:r>
              <a:endParaRPr lang="en-US" sz="2000" spc="-150" dirty="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2" name="Round Diagonal Corner Rectangle 51"/>
            <p:cNvSpPr/>
            <p:nvPr/>
          </p:nvSpPr>
          <p:spPr>
            <a:xfrm>
              <a:off x="4543243" y="284672"/>
              <a:ext cx="1150191" cy="453006"/>
            </a:xfrm>
            <a:prstGeom prst="round2DiagRect">
              <a:avLst>
                <a:gd name="adj1" fmla="val 37037"/>
                <a:gd name="adj2" fmla="val 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noFill/>
            </a:ln>
            <a:scene3d>
              <a:camera prst="orthographicFront"/>
              <a:lightRig rig="threePt" dir="t">
                <a:rot lat="0" lon="0" rev="2400000"/>
              </a:lightRig>
            </a:scene3d>
            <a:sp3d contourW="6350" prstMaterial="dkEdge">
              <a:bevelT w="152400" h="38100" prst="coolSlant"/>
              <a:bevelB w="0" h="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2000" spc="-150" dirty="0" smtClean="0">
                  <a:solidFill>
                    <a:prstClr val="white">
                      <a:lumMod val="50000"/>
                    </a:prst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Financial</a:t>
              </a:r>
              <a:endParaRPr lang="en-US" sz="2000" spc="-150" dirty="0">
                <a:solidFill>
                  <a:prstClr val="white">
                    <a:lumMod val="50000"/>
                  </a:prst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3" name="Round Diagonal Corner Rectangle 52"/>
            <p:cNvSpPr/>
            <p:nvPr/>
          </p:nvSpPr>
          <p:spPr>
            <a:xfrm>
              <a:off x="5722186" y="284671"/>
              <a:ext cx="1058175" cy="453006"/>
            </a:xfrm>
            <a:prstGeom prst="round2DiagRect">
              <a:avLst>
                <a:gd name="adj1" fmla="val 37037"/>
                <a:gd name="adj2" fmla="val 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noFill/>
            </a:ln>
            <a:scene3d>
              <a:camera prst="orthographicFront"/>
              <a:lightRig rig="threePt" dir="t">
                <a:rot lat="0" lon="0" rev="2400000"/>
              </a:lightRig>
            </a:scene3d>
            <a:sp3d contourW="6350" prstMaterial="dkEdge">
              <a:bevelT w="152400" h="38100" prst="coolSlant"/>
              <a:bevelB w="0" h="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2000" spc="-150" dirty="0" smtClean="0">
                  <a:solidFill>
                    <a:prstClr val="white">
                      <a:lumMod val="50000"/>
                    </a:prst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Team</a:t>
              </a:r>
              <a:endParaRPr lang="en-US" sz="2000" spc="-150" dirty="0">
                <a:solidFill>
                  <a:prstClr val="white">
                    <a:lumMod val="50000"/>
                  </a:prst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54" name="Footer Placeholder 1"/>
          <p:cNvSpPr txBox="1">
            <a:spLocks/>
          </p:cNvSpPr>
          <p:nvPr/>
        </p:nvSpPr>
        <p:spPr>
          <a:xfrm>
            <a:off x="2790825" y="6576969"/>
            <a:ext cx="3352800" cy="28103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Tracense Systems Proprietary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11256" y="2685885"/>
            <a:ext cx="1642944" cy="4213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prstClr val="white"/>
                </a:solidFill>
              </a:rPr>
              <a:t>Reject Irregular Signals</a:t>
            </a: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28" name="Up Arrow 27"/>
          <p:cNvSpPr/>
          <p:nvPr/>
        </p:nvSpPr>
        <p:spPr>
          <a:xfrm>
            <a:off x="801650" y="2203005"/>
            <a:ext cx="315950" cy="38779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920092" y="1003896"/>
            <a:ext cx="1642944" cy="459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Normalization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4556819" y="1898574"/>
            <a:ext cx="1632313" cy="459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Initial Kinetics</a:t>
            </a:r>
          </a:p>
        </p:txBody>
      </p:sp>
    </p:spTree>
    <p:extLst>
      <p:ext uri="{BB962C8B-B14F-4D97-AF65-F5344CB8AC3E}">
        <p14:creationId xmlns:p14="http://schemas.microsoft.com/office/powerpoint/2010/main" val="228827608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0" grpId="0" animBg="1"/>
      <p:bldP spid="45" grpId="0" animBg="1"/>
      <p:bldP spid="47" grpId="0" animBg="1"/>
      <p:bldP spid="31" grpId="0" animBg="1"/>
      <p:bldP spid="32" grpId="0" animBg="1"/>
      <p:bldP spid="33" grpId="0"/>
    </p:bld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2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2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2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2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2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2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3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3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3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3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3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3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7.xml><?xml version="1.0" encoding="utf-8"?>
<a:theme xmlns:a="http://schemas.openxmlformats.org/drawingml/2006/main" name="3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8.xml><?xml version="1.0" encoding="utf-8"?>
<a:theme xmlns:a="http://schemas.openxmlformats.org/drawingml/2006/main" name="3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9.xml><?xml version="1.0" encoding="utf-8"?>
<a:theme xmlns:a="http://schemas.openxmlformats.org/drawingml/2006/main" name="3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0.xml><?xml version="1.0" encoding="utf-8"?>
<a:theme xmlns:a="http://schemas.openxmlformats.org/drawingml/2006/main" name="3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1.xml><?xml version="1.0" encoding="utf-8"?>
<a:theme xmlns:a="http://schemas.openxmlformats.org/drawingml/2006/main" name="4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2.xml><?xml version="1.0" encoding="utf-8"?>
<a:theme xmlns:a="http://schemas.openxmlformats.org/drawingml/2006/main" name="4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3.xml><?xml version="1.0" encoding="utf-8"?>
<a:theme xmlns:a="http://schemas.openxmlformats.org/drawingml/2006/main" name="4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4.xml><?xml version="1.0" encoding="utf-8"?>
<a:theme xmlns:a="http://schemas.openxmlformats.org/drawingml/2006/main" name="4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5.xml><?xml version="1.0" encoding="utf-8"?>
<a:theme xmlns:a="http://schemas.openxmlformats.org/drawingml/2006/main" name="4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6.xml><?xml version="1.0" encoding="utf-8"?>
<a:theme xmlns:a="http://schemas.openxmlformats.org/drawingml/2006/main" name="4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7.xml><?xml version="1.0" encoding="utf-8"?>
<a:theme xmlns:a="http://schemas.openxmlformats.org/drawingml/2006/main" name="4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8.xml><?xml version="1.0" encoding="utf-8"?>
<a:theme xmlns:a="http://schemas.openxmlformats.org/drawingml/2006/main" name="4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9.xml><?xml version="1.0" encoding="utf-8"?>
<a:theme xmlns:a="http://schemas.openxmlformats.org/drawingml/2006/main" name="4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white background template</Template>
  <TotalTime>91896</TotalTime>
  <Words>588</Words>
  <Application>Microsoft Office PowerPoint</Application>
  <PresentationFormat>On-screen Show (4:3)</PresentationFormat>
  <Paragraphs>249</Paragraphs>
  <Slides>16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49</vt:i4>
      </vt:variant>
      <vt:variant>
        <vt:lpstr>Slide Titles</vt:lpstr>
      </vt:variant>
      <vt:variant>
        <vt:i4>16</vt:i4>
      </vt:variant>
    </vt:vector>
  </HeadingPairs>
  <TitlesOfParts>
    <vt:vector size="65" baseType="lpstr">
      <vt:lpstr>1_Custom Design</vt:lpstr>
      <vt:lpstr>Custom Design</vt:lpstr>
      <vt:lpstr>2_Custom Design</vt:lpstr>
      <vt:lpstr>3_Custom Design</vt:lpstr>
      <vt:lpstr>4_Custom Design</vt:lpstr>
      <vt:lpstr>5_Custom Design</vt:lpstr>
      <vt:lpstr>6_Custom Design</vt:lpstr>
      <vt:lpstr>7_Custom Design</vt:lpstr>
      <vt:lpstr>8_Custom Design</vt:lpstr>
      <vt:lpstr>9_Custom Design</vt:lpstr>
      <vt:lpstr>10_Custom Design</vt:lpstr>
      <vt:lpstr>11_Custom Design</vt:lpstr>
      <vt:lpstr>12_Custom Design</vt:lpstr>
      <vt:lpstr>13_Custom Design</vt:lpstr>
      <vt:lpstr>14_Custom Design</vt:lpstr>
      <vt:lpstr>15_Custom Design</vt:lpstr>
      <vt:lpstr>16_Custom Design</vt:lpstr>
      <vt:lpstr>17_Custom Design</vt:lpstr>
      <vt:lpstr>18_Custom Design</vt:lpstr>
      <vt:lpstr>19_Custom Design</vt:lpstr>
      <vt:lpstr>20_Custom Design</vt:lpstr>
      <vt:lpstr>21_Custom Design</vt:lpstr>
      <vt:lpstr>22_Custom Design</vt:lpstr>
      <vt:lpstr>23_Custom Design</vt:lpstr>
      <vt:lpstr>24_Custom Design</vt:lpstr>
      <vt:lpstr>25_Custom Design</vt:lpstr>
      <vt:lpstr>26_Custom Design</vt:lpstr>
      <vt:lpstr>27_Custom Design</vt:lpstr>
      <vt:lpstr>28_Custom Design</vt:lpstr>
      <vt:lpstr>29_Custom Design</vt:lpstr>
      <vt:lpstr>30_Custom Design</vt:lpstr>
      <vt:lpstr>31_Custom Design</vt:lpstr>
      <vt:lpstr>32_Custom Design</vt:lpstr>
      <vt:lpstr>33_Custom Design</vt:lpstr>
      <vt:lpstr>34_Custom Design</vt:lpstr>
      <vt:lpstr>35_Custom Design</vt:lpstr>
      <vt:lpstr>36_Custom Design</vt:lpstr>
      <vt:lpstr>37_Custom Design</vt:lpstr>
      <vt:lpstr>38_Custom Design</vt:lpstr>
      <vt:lpstr>39_Custom Design</vt:lpstr>
      <vt:lpstr>40_Custom Design</vt:lpstr>
      <vt:lpstr>41_Custom Design</vt:lpstr>
      <vt:lpstr>42_Custom Design</vt:lpstr>
      <vt:lpstr>43_Custom Design</vt:lpstr>
      <vt:lpstr>44_Custom Design</vt:lpstr>
      <vt:lpstr>45_Custom Design</vt:lpstr>
      <vt:lpstr>46_Custom Design</vt:lpstr>
      <vt:lpstr>47_Custom Design</vt:lpstr>
      <vt:lpstr>48_Custom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Pattern Generation</vt:lpstr>
      <vt:lpstr>PowerPoint Presentation</vt:lpstr>
      <vt:lpstr>PowerPoint Presentation</vt:lpstr>
      <vt:lpstr>PowerPoint Presentation</vt:lpstr>
      <vt:lpstr>Patents &amp; Applications</vt:lpstr>
      <vt:lpstr>Experimental Results</vt:lpstr>
      <vt:lpstr>Sensitivity and Vapor Tests</vt:lpstr>
      <vt:lpstr>PowerPoint Presentation</vt:lpstr>
      <vt:lpstr>PowerPoint Presentation</vt:lpstr>
    </vt:vector>
  </TitlesOfParts>
  <Company>Cellaris L.T.D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FC Business Plan</dc:title>
  <dc:creator>ricardo</dc:creator>
  <cp:lastModifiedBy>user</cp:lastModifiedBy>
  <cp:revision>1674</cp:revision>
  <cp:lastPrinted>2015-02-11T11:27:12Z</cp:lastPrinted>
  <dcterms:created xsi:type="dcterms:W3CDTF">2010-05-30T06:49:01Z</dcterms:created>
  <dcterms:modified xsi:type="dcterms:W3CDTF">2016-02-22T13:08:08Z</dcterms:modified>
</cp:coreProperties>
</file>