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8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6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D64AFC1-193F-413F-677C-FCE04DE1A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5C88A4A-2B58-F183-92E0-4FD7D4A6E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CB13B56-3EDE-6D87-A6B0-9C9F641E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92DD994-8EAD-71BE-9936-920DCDFFC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A6FAAE6-CBE2-468E-94C6-1E16C6919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730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7322848-A798-C96A-31BC-8128BE04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49358E3-F804-7B6F-C176-638C7731D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6F01D8A-FF7F-97A9-E329-1981F772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BEF0BB0-9AA1-DEB4-05A6-52164AF5A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219DED3-3451-D99C-0661-256B0A8A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185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3FA3BDB-F583-B193-1418-4B58113551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24E7F42-BDD4-7357-8136-397D2E9CF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7B62C6D-CA10-2F9E-F018-2AD018116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27E8686-695B-3657-53A7-F17E59F30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73BFCCF-0293-A215-2548-2A239A94A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179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5BA015-DC37-7080-3021-DF44678FB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A617925-B5C1-CC7D-1C11-4F4A845F6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1604669-F653-B560-1E46-F3558C91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7911A56-0DBA-30BA-CCF5-A4CA8766D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4F98E56-76C9-26E2-A5C6-A96E8C007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147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3F2C84C-5D87-DFA4-1720-BA328753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21A47F3-AEBF-E350-7BA1-A41D1B00D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B8AA88C-459B-4800-97C9-5DC90318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CDC113B-498F-7178-2CB4-ED9DF1246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16F2094-CE8F-E792-0E40-D59541C3C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927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29461FD-B1FE-BC24-1FD3-503A91DC0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3A00146-C9A6-6567-15E5-94E009007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477FD82-DCA2-8239-2569-6C6E2CB07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EA60979-C24E-9703-A085-E193610F1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C4E997A-AC86-DA93-7C77-97C62BBB5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6BA1A35-B91E-E44D-C435-C050A32E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9837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B9DFE1C-F6B4-3F29-F54A-01B8D2258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5D74ADE-AB5B-ADCB-0787-6E7B98381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6961D71-320D-08A2-59EF-E677C3152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9BB00478-624D-22B7-9A51-09FF3F0838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86E2D04-1CB7-7844-0BE8-0F92AA4BE0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533085B-425F-DE8A-9F5D-AF14CB4B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6F5854F4-11A5-9489-4A19-FD0786DE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D833161B-EEF5-B9AF-2A62-37AD7DD3D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168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FF8B22-F9A6-7FDC-C3C8-BF482D13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C527E66-4DBF-6855-64EF-9FDEFDBCB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63F54A81-1C79-E1CE-68D5-22373ADFB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DE91F13-829E-161D-9D4B-D5A8B4F3E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476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5EED713-2543-5ACF-4EF1-7A73794D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0DBD0DAE-13C6-4C65-8CEA-64A0176B7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E71564C-63BC-89EF-DC2F-736B43E9E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371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8F0C8C-A20A-8656-9619-72967A642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B7A165-876C-09E0-DAAD-854423937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FC44C27-7CCB-E86E-EF06-2FA271AE1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92C80CC-CDD7-6906-BB8B-485F98193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C02D8DC-3ED2-CB82-A199-A401C886B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20035EC-CBC7-221E-9994-57CDC9E10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067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9B2C2E7-5483-62D1-8859-36B353DF7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58847B6C-F740-8F9E-7854-4D131974B5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6818AA8-A19D-F4A0-63B3-05791D514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730E140-85D8-BBFE-D3BF-C01169F2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4DED254-AAEC-1A7E-87BC-881E4EC79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D03DF8C-0F23-1D7F-D681-F380C0A6F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408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A6E4DD46-DBEF-95AC-FF93-13324F98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3811736-583A-E1CD-5545-9ADC78E81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C04C272-9A6A-9686-B0C3-BD57808DAD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0B539-CE41-44EC-89C7-08985032229B}" type="datetimeFigureOut">
              <a:rPr lang="he-IL" smtClean="0"/>
              <a:t>ז'/ניסן/תשפ"ג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B3516B3-06A7-FC09-A7B6-FDBCD0F44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35424CF-47FC-0159-AF1F-3C909688B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4265A-9852-432B-BCD1-69F9FE2767B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789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E87A7C05-7CC5-0D66-0ACF-52AD568F6F4D}"/>
              </a:ext>
            </a:extLst>
          </p:cNvPr>
          <p:cNvSpPr txBox="1"/>
          <p:nvPr/>
        </p:nvSpPr>
        <p:spPr>
          <a:xfrm>
            <a:off x="410049" y="3859308"/>
            <a:ext cx="674093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Dr.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Azmon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, an ophthalmologist, is one of the co-founders of Notal Vision and was previously the company’s CEO. After Notal Barak co-founded Azura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Ophthalmics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, Pres-By Vision</a:t>
            </a:r>
            <a:r>
              <a:rPr lang="he-IL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 Journey1, Azura </a:t>
            </a:r>
            <a:r>
              <a:rPr lang="en-US" sz="14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ophthalmics</a:t>
            </a:r>
            <a:r>
              <a:rPr lang="en-US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Potentiaa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and V6,. Dr.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Azmon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formerly worked at the Ophthalmology Department of the Tel Aviv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Sourasky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Medical Center.. Dr.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Azmon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has been a venture partner in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Accuitive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Medical Venture and a consultant for many venture funds and through that has been involved in the development of a number of medical technologies. He was awarded the Israeli Science Foundation grant for his research in visual cortex and object recognition. Dr.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Azmon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received the inventor of the year reward from the OIS organization </a:t>
            </a:r>
          </a:p>
          <a:p>
            <a:pPr algn="l" rtl="0"/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Dr.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Azmon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holds an M.D. degree from Ben-Gurion University of the Negev, Israel.</a:t>
            </a:r>
            <a:endParaRPr lang="he-IL" sz="1400" dirty="0"/>
          </a:p>
        </p:txBody>
      </p:sp>
      <p:pic>
        <p:nvPicPr>
          <p:cNvPr id="7" name="Picture 6" descr="A picture containing wall, person, person, indoor&#10;&#10;Description automatically generated">
            <a:extLst>
              <a:ext uri="{FF2B5EF4-FFF2-40B4-BE49-F238E27FC236}">
                <a16:creationId xmlns:a16="http://schemas.microsoft.com/office/drawing/2014/main" id="{FE9AF5B1-63A8-5740-4872-805B790C7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65" y="994472"/>
            <a:ext cx="3683825" cy="243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85555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ערכת נושא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Ephrat Harel</dc:creator>
  <cp:lastModifiedBy>Phillipa Friedland</cp:lastModifiedBy>
  <cp:revision>3</cp:revision>
  <dcterms:created xsi:type="dcterms:W3CDTF">2023-03-12T17:06:22Z</dcterms:created>
  <dcterms:modified xsi:type="dcterms:W3CDTF">2023-03-29T10:28:06Z</dcterms:modified>
</cp:coreProperties>
</file>