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authors.xml" ContentType="application/vnd.ms-powerpoint.authors+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5008" r:id="rId1"/>
  </p:sldMasterIdLst>
  <p:notesMasterIdLst>
    <p:notesMasterId r:id="rId3"/>
  </p:notesMasterIdLst>
  <p:handoutMasterIdLst>
    <p:handoutMasterId r:id="rId4"/>
  </p:handoutMasterIdLst>
  <p:sldIdLst>
    <p:sldId id="2141411260"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9BFD03-CA1E-020B-9A6F-1D5AA5404D6D}" name="Boyle, Natalie" initials="BN" userId="S::NBoyle@goodwinlaw.com::459c5866-f1c3-45d7-9c7f-0682c7e40396" providerId="AD"/>
  <p188:author id="{BD5BBC7D-5F9F-CE00-6722-BED27B4DEC28}" name="Matt Wetzel" initials="MW" userId="Matt Wetzel" providerId="None"/>
  <p188:author id="{195FD1A4-16FC-2164-F936-C9A2F6BAF3EF}" name="Julie Tibbets" initials="JT" userId="Julie Tibbets" providerId="None"/>
  <p188:author id="{992C4BCD-A34C-9794-C551-1B60A4AC6862}" name="Boyle, Natalie" initials="BN" userId="S::NBoyle@goodwinprocter.com::459c5866-f1c3-45d7-9c7f-0682c7e4039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uido, Matthew" initials="GM" lastIdx="1" clrIdx="0">
    <p:extLst>
      <p:ext uri="{19B8F6BF-5375-455C-9EA6-DF929625EA0E}">
        <p15:presenceInfo xmlns:p15="http://schemas.microsoft.com/office/powerpoint/2012/main" userId="S::MGuido@goodwinprocter.com::b8b5ba23-d258-4315-b8f5-5fad6e7ce6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C3539"/>
    <a:srgbClr val="EFF0ED"/>
    <a:srgbClr val="E6646A"/>
    <a:srgbClr val="800B0E"/>
    <a:srgbClr val="858D91"/>
    <a:srgbClr val="DDDDDD"/>
    <a:srgbClr val="C9DE6C"/>
    <a:srgbClr val="79AC3C"/>
    <a:srgbClr val="82CEEA"/>
    <a:srgbClr val="005B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4" autoAdjust="0"/>
    <p:restoredTop sz="93792" autoAdjust="0"/>
  </p:normalViewPr>
  <p:slideViewPr>
    <p:cSldViewPr snapToGrid="0">
      <p:cViewPr varScale="1">
        <p:scale>
          <a:sx n="77" d="100"/>
          <a:sy n="77" d="100"/>
        </p:scale>
        <p:origin x="964" y="72"/>
      </p:cViewPr>
      <p:guideLst/>
    </p:cSldViewPr>
  </p:slideViewPr>
  <p:outlineViewPr>
    <p:cViewPr>
      <p:scale>
        <a:sx n="33" d="100"/>
        <a:sy n="33" d="100"/>
      </p:scale>
      <p:origin x="0" y="-280320"/>
    </p:cViewPr>
  </p:outlineViewPr>
  <p:notesTextViewPr>
    <p:cViewPr>
      <p:scale>
        <a:sx n="3" d="2"/>
        <a:sy n="3" d="2"/>
      </p:scale>
      <p:origin x="0" y="0"/>
    </p:cViewPr>
  </p:notesTextViewPr>
  <p:sorterViewPr>
    <p:cViewPr varScale="1">
      <p:scale>
        <a:sx n="1" d="1"/>
        <a:sy n="1" d="1"/>
      </p:scale>
      <p:origin x="0" y="-16506"/>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1.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7025E0-BE44-4E97-8D00-691528BD9E6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654EF483-0D74-43E7-B6CE-1E833A3716C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974692C-333A-4B08-BAF7-7AFD688D44BC}" type="datetimeFigureOut">
              <a:rPr lang="en-US" smtClean="0"/>
              <a:t>4/16/2024</a:t>
            </a:fld>
            <a:endParaRPr lang="en-US"/>
          </a:p>
        </p:txBody>
      </p:sp>
      <p:sp>
        <p:nvSpPr>
          <p:cNvPr id="4" name="Footer Placeholder 3">
            <a:extLst>
              <a:ext uri="{FF2B5EF4-FFF2-40B4-BE49-F238E27FC236}">
                <a16:creationId xmlns:a16="http://schemas.microsoft.com/office/drawing/2014/main" id="{34D433D7-5012-49FF-BF52-14494AF454A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724CEEF-9EDD-46CC-8E47-EEE71506FFA5}"/>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F5506FA-BA22-4DA8-8A19-CEBCB9131A79}" type="slidenum">
              <a:rPr lang="en-US" smtClean="0"/>
              <a:t>‹#›</a:t>
            </a:fld>
            <a:endParaRPr lang="en-US"/>
          </a:p>
        </p:txBody>
      </p:sp>
    </p:spTree>
    <p:extLst>
      <p:ext uri="{BB962C8B-B14F-4D97-AF65-F5344CB8AC3E}">
        <p14:creationId xmlns:p14="http://schemas.microsoft.com/office/powerpoint/2010/main" val="229727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2374FCF-3DEE-49A4-A534-403E5BF4F397}" type="datetimeFigureOut">
              <a:rPr lang="en-US" smtClean="0"/>
              <a:t>4/16/2024</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1CE81ED-7B03-4680-A8D5-DB4AE4FE1278}" type="slidenum">
              <a:rPr lang="en-US" smtClean="0"/>
              <a:t>‹#›</a:t>
            </a:fld>
            <a:endParaRPr lang="en-US" dirty="0"/>
          </a:p>
        </p:txBody>
      </p:sp>
    </p:spTree>
    <p:extLst>
      <p:ext uri="{BB962C8B-B14F-4D97-AF65-F5344CB8AC3E}">
        <p14:creationId xmlns:p14="http://schemas.microsoft.com/office/powerpoint/2010/main" val="2096567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9791" y="450384"/>
            <a:ext cx="7886700" cy="152349"/>
          </a:xfrm>
        </p:spPr>
        <p:txBody>
          <a:bodyPr lIns="0" tIns="0" rIns="0" bIns="0" anchor="t" anchorCtr="0">
            <a:spAutoFit/>
          </a:bodyPr>
          <a:lstStyle>
            <a:lvl1pPr>
              <a:defRPr sz="1100" b="0">
                <a:solidFill>
                  <a:schemeClr val="tx1"/>
                </a:solidFill>
                <a:latin typeface="+mn-lt"/>
              </a:defRPr>
            </a:lvl1pPr>
          </a:lstStyle>
          <a:p>
            <a:r>
              <a:rPr lang="en-US" dirty="0"/>
              <a:t>Click to edit date</a:t>
            </a:r>
          </a:p>
        </p:txBody>
      </p:sp>
      <p:sp>
        <p:nvSpPr>
          <p:cNvPr id="3" name="Text Placeholder 2"/>
          <p:cNvSpPr>
            <a:spLocks noGrp="1"/>
          </p:cNvSpPr>
          <p:nvPr>
            <p:ph type="body" idx="1" hasCustomPrompt="1"/>
          </p:nvPr>
        </p:nvSpPr>
        <p:spPr>
          <a:xfrm>
            <a:off x="689791" y="628207"/>
            <a:ext cx="7886700" cy="152349"/>
          </a:xfrm>
        </p:spPr>
        <p:txBody>
          <a:bodyPr vert="horz" lIns="0" tIns="0" rIns="0" bIns="0" rtlCol="0" anchor="t" anchorCtr="0">
            <a:spAutoFit/>
          </a:bodyPr>
          <a:lstStyle>
            <a:lvl1pPr marL="0" indent="0">
              <a:buNone/>
              <a:defRPr lang="en-US" sz="1100" b="0" cap="all" baseline="0" dirty="0" smtClean="0">
                <a:latin typeface="+mj-lt"/>
                <a:ea typeface="+mj-ea"/>
                <a:cs typeface="+mj-cs"/>
              </a:defRPr>
            </a:lvl1pPr>
          </a:lstStyle>
          <a:p>
            <a:pPr marL="228600" lvl="0" indent="-228600">
              <a:spcBef>
                <a:spcPct val="0"/>
              </a:spcBef>
            </a:pPr>
            <a:r>
              <a:rPr lang="en-US" dirty="0"/>
              <a:t>CLICK TO EDIT TITLE</a:t>
            </a:r>
          </a:p>
        </p:txBody>
      </p:sp>
      <p:sp>
        <p:nvSpPr>
          <p:cNvPr id="10" name="Picture Placeholder 9">
            <a:extLst>
              <a:ext uri="{FF2B5EF4-FFF2-40B4-BE49-F238E27FC236}">
                <a16:creationId xmlns:a16="http://schemas.microsoft.com/office/drawing/2014/main" id="{8C66743E-6A2A-403C-A1DC-DFA1DC3C9B2F}"/>
              </a:ext>
            </a:extLst>
          </p:cNvPr>
          <p:cNvSpPr>
            <a:spLocks noGrp="1"/>
          </p:cNvSpPr>
          <p:nvPr>
            <p:ph type="pic" sz="quarter" idx="11" hasCustomPrompt="1"/>
          </p:nvPr>
        </p:nvSpPr>
        <p:spPr>
          <a:xfrm>
            <a:off x="689791" y="1029730"/>
            <a:ext cx="3633787" cy="527908"/>
          </a:xfrm>
        </p:spPr>
        <p:txBody>
          <a:bodyPr/>
          <a:lstStyle>
            <a:lvl1pPr marL="0" indent="0">
              <a:buNone/>
              <a:defRPr/>
            </a:lvl1pPr>
          </a:lstStyle>
          <a:p>
            <a:r>
              <a:rPr lang="en-US" dirty="0"/>
              <a:t>Click to add logo</a:t>
            </a:r>
          </a:p>
        </p:txBody>
      </p:sp>
      <p:sp>
        <p:nvSpPr>
          <p:cNvPr id="16" name="Picture Placeholder 14">
            <a:extLst>
              <a:ext uri="{FF2B5EF4-FFF2-40B4-BE49-F238E27FC236}">
                <a16:creationId xmlns:a16="http://schemas.microsoft.com/office/drawing/2014/main" id="{4F891709-7E10-48C3-B789-D5D64D155321}"/>
              </a:ext>
            </a:extLst>
          </p:cNvPr>
          <p:cNvSpPr>
            <a:spLocks noGrp="1"/>
          </p:cNvSpPr>
          <p:nvPr>
            <p:ph type="pic" sz="quarter" idx="12"/>
          </p:nvPr>
        </p:nvSpPr>
        <p:spPr>
          <a:xfrm>
            <a:off x="0" y="1943100"/>
            <a:ext cx="9144001" cy="3754440"/>
          </a:xfrm>
          <a:solidFill>
            <a:schemeClr val="tx1"/>
          </a:solidFill>
        </p:spPr>
        <p:txBody>
          <a:bodyPr anchor="ctr" anchorCtr="0"/>
          <a:lstStyle>
            <a:lvl1pPr marL="0" indent="0" algn="ctr">
              <a:buNone/>
              <a:defRPr>
                <a:solidFill>
                  <a:schemeClr val="bg1"/>
                </a:solidFill>
              </a:defRPr>
            </a:lvl1pPr>
          </a:lstStyle>
          <a:p>
            <a:r>
              <a:rPr lang="en-US" dirty="0"/>
              <a:t>Click icon to add picture</a:t>
            </a:r>
          </a:p>
        </p:txBody>
      </p:sp>
      <p:sp>
        <p:nvSpPr>
          <p:cNvPr id="7" name="TextBox 6">
            <a:extLst>
              <a:ext uri="{FF2B5EF4-FFF2-40B4-BE49-F238E27FC236}">
                <a16:creationId xmlns:a16="http://schemas.microsoft.com/office/drawing/2014/main" id="{A3B49596-E636-4B96-8995-0997CF9F9FA9}"/>
              </a:ext>
            </a:extLst>
          </p:cNvPr>
          <p:cNvSpPr txBox="1"/>
          <p:nvPr userDrawn="1"/>
        </p:nvSpPr>
        <p:spPr>
          <a:xfrm>
            <a:off x="-2290439" y="9643"/>
            <a:ext cx="2228293" cy="4597867"/>
          </a:xfrm>
          <a:custGeom>
            <a:avLst/>
            <a:gdLst>
              <a:gd name="connsiteX0" fmla="*/ 0 w 2112884"/>
              <a:gd name="connsiteY0" fmla="*/ 0 h 3689455"/>
              <a:gd name="connsiteX1" fmla="*/ 1647234 w 2112884"/>
              <a:gd name="connsiteY1" fmla="*/ 0 h 3689455"/>
              <a:gd name="connsiteX2" fmla="*/ 1855432 w 2112884"/>
              <a:gd name="connsiteY2" fmla="*/ 208198 h 3689455"/>
              <a:gd name="connsiteX3" fmla="*/ 1855432 w 2112884"/>
              <a:gd name="connsiteY3" fmla="*/ 1053204 h 3689455"/>
              <a:gd name="connsiteX4" fmla="*/ 1940264 w 2112884"/>
              <a:gd name="connsiteY4" fmla="*/ 1053204 h 3689455"/>
              <a:gd name="connsiteX5" fmla="*/ 1940264 w 2112884"/>
              <a:gd name="connsiteY5" fmla="*/ 966894 h 3689455"/>
              <a:gd name="connsiteX6" fmla="*/ 2112884 w 2112884"/>
              <a:gd name="connsiteY6" fmla="*/ 1139515 h 3689455"/>
              <a:gd name="connsiteX7" fmla="*/ 1940264 w 2112884"/>
              <a:gd name="connsiteY7" fmla="*/ 1312135 h 3689455"/>
              <a:gd name="connsiteX8" fmla="*/ 1940264 w 2112884"/>
              <a:gd name="connsiteY8" fmla="*/ 1225825 h 3689455"/>
              <a:gd name="connsiteX9" fmla="*/ 1855432 w 2112884"/>
              <a:gd name="connsiteY9" fmla="*/ 1225825 h 3689455"/>
              <a:gd name="connsiteX10" fmla="*/ 1855432 w 2112884"/>
              <a:gd name="connsiteY10" fmla="*/ 3689455 h 3689455"/>
              <a:gd name="connsiteX11" fmla="*/ 208198 w 2112884"/>
              <a:gd name="connsiteY11" fmla="*/ 3689455 h 3689455"/>
              <a:gd name="connsiteX12" fmla="*/ 0 w 2112884"/>
              <a:gd name="connsiteY12" fmla="*/ 3481257 h 3689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12884" h="3689455">
                <a:moveTo>
                  <a:pt x="0" y="0"/>
                </a:moveTo>
                <a:lnTo>
                  <a:pt x="1647234" y="0"/>
                </a:lnTo>
                <a:lnTo>
                  <a:pt x="1855432" y="208198"/>
                </a:lnTo>
                <a:lnTo>
                  <a:pt x="1855432" y="1053204"/>
                </a:lnTo>
                <a:lnTo>
                  <a:pt x="1940264" y="1053204"/>
                </a:lnTo>
                <a:lnTo>
                  <a:pt x="1940264" y="966894"/>
                </a:lnTo>
                <a:lnTo>
                  <a:pt x="2112884" y="1139515"/>
                </a:lnTo>
                <a:lnTo>
                  <a:pt x="1940264" y="1312135"/>
                </a:lnTo>
                <a:lnTo>
                  <a:pt x="1940264" y="1225825"/>
                </a:lnTo>
                <a:lnTo>
                  <a:pt x="1855432" y="1225825"/>
                </a:lnTo>
                <a:lnTo>
                  <a:pt x="1855432" y="3689455"/>
                </a:lnTo>
                <a:lnTo>
                  <a:pt x="208198" y="3689455"/>
                </a:lnTo>
                <a:lnTo>
                  <a:pt x="0" y="3481257"/>
                </a:lnTo>
                <a:close/>
              </a:path>
            </a:pathLst>
          </a:custGeom>
          <a:solidFill>
            <a:schemeClr val="accent4">
              <a:lumMod val="40000"/>
              <a:lumOff val="60000"/>
            </a:schemeClr>
          </a:solidFill>
          <a:ln>
            <a:noFill/>
          </a:ln>
          <a:effectLst>
            <a:outerShdw blurRad="63500" sx="102000" sy="102000" algn="ctr" rotWithShape="0">
              <a:prstClr val="black">
                <a:alpha val="19000"/>
              </a:prstClr>
            </a:outerShdw>
          </a:effectLst>
        </p:spPr>
        <p:txBody>
          <a:bodyPr wrap="square" lIns="137160" tIns="137160" rIns="365760" bIns="137160" rtlCol="0">
            <a:noAutofit/>
          </a:bodyPr>
          <a:lstStyle/>
          <a:p>
            <a:pPr>
              <a:spcAft>
                <a:spcPts val="1200"/>
              </a:spcAft>
            </a:pPr>
            <a:r>
              <a:rPr lang="en-US" sz="900" b="1" dirty="0">
                <a:solidFill>
                  <a:schemeClr val="accent5">
                    <a:lumMod val="50000"/>
                  </a:schemeClr>
                </a:solidFill>
              </a:rPr>
              <a:t>To fit logo to placeholder</a:t>
            </a:r>
            <a:br>
              <a:rPr lang="en-US" sz="900" b="1" dirty="0">
                <a:solidFill>
                  <a:schemeClr val="accent5">
                    <a:lumMod val="50000"/>
                  </a:schemeClr>
                </a:solidFill>
              </a:rPr>
            </a:br>
            <a:r>
              <a:rPr lang="en-US" sz="900" b="1" dirty="0">
                <a:solidFill>
                  <a:schemeClr val="accent5">
                    <a:lumMod val="50000"/>
                  </a:schemeClr>
                </a:solidFill>
              </a:rPr>
              <a:t>and reposition to the left</a:t>
            </a:r>
            <a:r>
              <a:rPr lang="en-US" sz="900" dirty="0">
                <a:solidFill>
                  <a:schemeClr val="accent5">
                    <a:lumMod val="50000"/>
                  </a:schemeClr>
                </a:solidFill>
              </a:rPr>
              <a:t>:</a:t>
            </a:r>
          </a:p>
          <a:p>
            <a:pPr marL="115888" indent="-115888">
              <a:spcAft>
                <a:spcPts val="600"/>
              </a:spcAft>
              <a:buFont typeface="+mj-lt"/>
              <a:buAutoNum type="arabicParenR"/>
            </a:pPr>
            <a:r>
              <a:rPr lang="en-US" sz="900" dirty="0"/>
              <a:t>Add logo to placeholder</a:t>
            </a:r>
          </a:p>
          <a:p>
            <a:pPr marL="115888" indent="-115888">
              <a:spcAft>
                <a:spcPts val="600"/>
              </a:spcAft>
              <a:buFont typeface="+mj-lt"/>
              <a:buAutoNum type="arabicParenR"/>
            </a:pPr>
            <a:r>
              <a:rPr lang="en-US" sz="900" dirty="0"/>
              <a:t>Select placeholder </a:t>
            </a:r>
            <a:br>
              <a:rPr lang="en-US" sz="900" dirty="0"/>
            </a:br>
            <a:r>
              <a:rPr lang="en-US" sz="900" dirty="0"/>
              <a:t>containing the logo</a:t>
            </a:r>
          </a:p>
          <a:p>
            <a:pPr marL="115888" indent="-115888">
              <a:spcAft>
                <a:spcPts val="600"/>
              </a:spcAft>
              <a:buFont typeface="+mj-lt"/>
              <a:buAutoNum type="arabicParenR"/>
            </a:pPr>
            <a:r>
              <a:rPr lang="en-US" sz="900" dirty="0"/>
              <a:t>Go to </a:t>
            </a:r>
            <a:br>
              <a:rPr lang="en-US" sz="900" dirty="0"/>
            </a:br>
            <a:r>
              <a:rPr lang="en-US" sz="900" b="1" dirty="0"/>
              <a:t>Format &gt; Size &gt; Crop ▼ &gt; Fit</a:t>
            </a:r>
            <a:br>
              <a:rPr lang="en-US" sz="900" b="1" dirty="0"/>
            </a:br>
            <a:br>
              <a:rPr lang="en-US" sz="900" b="1" dirty="0"/>
            </a:br>
            <a:r>
              <a:rPr lang="en-US" sz="900" b="0" i="1" dirty="0"/>
              <a:t>TIP: When an object is </a:t>
            </a:r>
            <a:br>
              <a:rPr lang="en-US" sz="900" b="0" i="1" dirty="0"/>
            </a:br>
            <a:r>
              <a:rPr lang="en-US" sz="900" b="0" i="1" dirty="0"/>
              <a:t>selected, the Format tab </a:t>
            </a:r>
            <a:br>
              <a:rPr lang="en-US" sz="900" b="0" i="1" dirty="0"/>
            </a:br>
            <a:r>
              <a:rPr lang="en-US" sz="900" b="0" i="1" dirty="0"/>
              <a:t>will always appear as the </a:t>
            </a:r>
            <a:br>
              <a:rPr lang="en-US" sz="900" b="0" i="1" dirty="0"/>
            </a:br>
            <a:r>
              <a:rPr lang="en-US" sz="900" b="0" i="1" dirty="0"/>
              <a:t>last tab and will have an orange title.</a:t>
            </a:r>
          </a:p>
          <a:p>
            <a:pPr marL="115888" indent="-115888">
              <a:spcAft>
                <a:spcPts val="1200"/>
              </a:spcAft>
              <a:buFont typeface="+mj-lt"/>
              <a:buAutoNum type="arabicParenR"/>
            </a:pPr>
            <a:r>
              <a:rPr lang="en-US" sz="900" dirty="0"/>
              <a:t>Go to </a:t>
            </a:r>
            <a:br>
              <a:rPr lang="en-US" sz="900" dirty="0"/>
            </a:br>
            <a:r>
              <a:rPr lang="en-US" sz="900" b="1" dirty="0"/>
              <a:t>Format &gt; Size &gt; Crop ▼ &gt; Crop</a:t>
            </a:r>
          </a:p>
          <a:p>
            <a:pPr marL="115888" marR="0" lvl="0" indent="-115888" algn="l" defTabSz="457200" rtl="0" eaLnBrk="1" fontAlgn="auto" latinLnBrk="0" hangingPunct="1">
              <a:lnSpc>
                <a:spcPct val="100000"/>
              </a:lnSpc>
              <a:spcBef>
                <a:spcPts val="0"/>
              </a:spcBef>
              <a:spcAft>
                <a:spcPts val="1200"/>
              </a:spcAft>
              <a:buClrTx/>
              <a:buSzTx/>
              <a:buFont typeface="+mj-lt"/>
              <a:buAutoNum type="arabicParenR"/>
              <a:tabLst/>
              <a:defRPr/>
            </a:pPr>
            <a:r>
              <a:rPr lang="en-US" sz="900" dirty="0"/>
              <a:t>Hold the SHIFT key and </a:t>
            </a:r>
            <a:br>
              <a:rPr lang="en-US" sz="900" dirty="0"/>
            </a:br>
            <a:r>
              <a:rPr lang="en-US" sz="900" dirty="0"/>
              <a:t>drag the logo to the left end </a:t>
            </a:r>
            <a:br>
              <a:rPr lang="en-US" sz="900" dirty="0"/>
            </a:br>
            <a:r>
              <a:rPr lang="en-US" sz="900" dirty="0"/>
              <a:t>of the placeholder.</a:t>
            </a:r>
            <a:br>
              <a:rPr lang="en-US" sz="900" dirty="0"/>
            </a:br>
            <a:r>
              <a:rPr lang="en-US" sz="900" dirty="0"/>
              <a:t> </a:t>
            </a:r>
            <a:br>
              <a:rPr lang="en-US" sz="900" dirty="0"/>
            </a:br>
            <a:r>
              <a:rPr lang="en-US" sz="900" i="1" dirty="0"/>
              <a:t>TIP: Drag from the center </a:t>
            </a:r>
            <a:br>
              <a:rPr lang="en-US" sz="900" i="1" dirty="0"/>
            </a:br>
            <a:r>
              <a:rPr lang="en-US" sz="900" i="1" dirty="0"/>
              <a:t>of the logo and not from any handles! You know it is safe to drag the logo when the cursor changes to a 4-way arrow)</a:t>
            </a:r>
          </a:p>
          <a:p>
            <a:pPr marL="115888" indent="-115888">
              <a:spcAft>
                <a:spcPts val="600"/>
              </a:spcAft>
              <a:buFont typeface="+mj-lt"/>
              <a:buAutoNum type="arabicParenR"/>
            </a:pPr>
            <a:r>
              <a:rPr lang="en-US" sz="900" dirty="0"/>
              <a:t>Click anywhere outside the placeholder to deselect</a:t>
            </a:r>
          </a:p>
        </p:txBody>
      </p:sp>
      <p:sp>
        <p:nvSpPr>
          <p:cNvPr id="4" name="TextBox 3">
            <a:extLst>
              <a:ext uri="{FF2B5EF4-FFF2-40B4-BE49-F238E27FC236}">
                <a16:creationId xmlns:a16="http://schemas.microsoft.com/office/drawing/2014/main" id="{7769BB38-F4A1-4D64-93C1-40720232A8AE}"/>
              </a:ext>
            </a:extLst>
          </p:cNvPr>
          <p:cNvSpPr txBox="1"/>
          <p:nvPr userDrawn="1"/>
        </p:nvSpPr>
        <p:spPr>
          <a:xfrm>
            <a:off x="161925" y="6581775"/>
            <a:ext cx="4067175" cy="253916"/>
          </a:xfrm>
          <a:prstGeom prst="rect">
            <a:avLst/>
          </a:prstGeom>
          <a:noFill/>
        </p:spPr>
        <p:txBody>
          <a:bodyPr wrap="square" rtlCol="0">
            <a:spAutoFit/>
          </a:bodyPr>
          <a:lstStyle/>
          <a:p>
            <a:r>
              <a:rPr lang="en-US" sz="1050" dirty="0"/>
              <a:t>This document is private and confidential</a:t>
            </a:r>
          </a:p>
        </p:txBody>
      </p:sp>
    </p:spTree>
    <p:extLst>
      <p:ext uri="{BB962C8B-B14F-4D97-AF65-F5344CB8AC3E}">
        <p14:creationId xmlns:p14="http://schemas.microsoft.com/office/powerpoint/2010/main" val="121561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imonials-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457200" y="1603684"/>
            <a:ext cx="3999390" cy="3776184"/>
          </a:xfrm>
          <a:ln w="6350">
            <a:solidFill>
              <a:schemeClr val="accent1"/>
            </a:solidFill>
          </a:ln>
        </p:spPr>
        <p:txBody>
          <a:bodyPr lIns="256032" tIns="320040" rIns="256032" bIns="320040">
            <a:noAutofit/>
          </a:bodyPr>
          <a:lstStyle>
            <a:lvl1pPr marL="0" indent="0">
              <a:lnSpc>
                <a:spcPct val="105000"/>
              </a:lnSpc>
              <a:spcBef>
                <a:spcPts val="0"/>
              </a:spcBef>
              <a:spcAft>
                <a:spcPts val="1000"/>
              </a:spcAft>
              <a:buNone/>
              <a:defRPr sz="2000"/>
            </a:lvl1pPr>
            <a:lvl2pPr marL="0" indent="0">
              <a:lnSpc>
                <a:spcPct val="110000"/>
              </a:lnSpc>
              <a:buNone/>
              <a:defRPr sz="900"/>
            </a:lvl2pPr>
            <a:lvl3pPr marL="230188" indent="-228600">
              <a:lnSpc>
                <a:spcPct val="110000"/>
              </a:lnSpc>
              <a:defRPr sz="800"/>
            </a:lvl3pPr>
            <a:lvl4pPr marL="461963" indent="-228600">
              <a:lnSpc>
                <a:spcPct val="110000"/>
              </a:lnSpc>
              <a:defRPr sz="700"/>
            </a:lvl4pPr>
            <a:lvl5pPr marL="684213" indent="-228600">
              <a:lnSpc>
                <a:spcPct val="110000"/>
              </a:lnSpc>
              <a:spcBef>
                <a:spcPts val="0"/>
              </a:spcBef>
              <a:defRPr sz="700"/>
            </a:lvl5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4BA97199-C654-4811-BBE3-AC611E9DFBE5}"/>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0" name="Content Placeholder 2">
            <a:extLst>
              <a:ext uri="{FF2B5EF4-FFF2-40B4-BE49-F238E27FC236}">
                <a16:creationId xmlns:a16="http://schemas.microsoft.com/office/drawing/2014/main" id="{D0C59CE5-904D-4ACC-8BFA-E6C3D4D23BEB}"/>
              </a:ext>
            </a:extLst>
          </p:cNvPr>
          <p:cNvSpPr>
            <a:spLocks noGrp="1"/>
          </p:cNvSpPr>
          <p:nvPr>
            <p:ph sz="half" idx="11" hasCustomPrompt="1"/>
          </p:nvPr>
        </p:nvSpPr>
        <p:spPr>
          <a:xfrm>
            <a:off x="4687410" y="1603684"/>
            <a:ext cx="3999390" cy="3776184"/>
          </a:xfrm>
          <a:ln w="6350">
            <a:solidFill>
              <a:schemeClr val="accent1"/>
            </a:solidFill>
          </a:ln>
        </p:spPr>
        <p:txBody>
          <a:bodyPr lIns="256032" tIns="320040" rIns="256032" bIns="320040">
            <a:noAutofit/>
          </a:bodyPr>
          <a:lstStyle>
            <a:lvl1pPr marL="0" indent="0">
              <a:lnSpc>
                <a:spcPct val="105000"/>
              </a:lnSpc>
              <a:spcBef>
                <a:spcPts val="0"/>
              </a:spcBef>
              <a:spcAft>
                <a:spcPts val="1000"/>
              </a:spcAft>
              <a:buNone/>
              <a:defRPr sz="2000"/>
            </a:lvl1pPr>
            <a:lvl2pPr marL="0" indent="0">
              <a:lnSpc>
                <a:spcPct val="110000"/>
              </a:lnSpc>
              <a:buNone/>
              <a:defRPr sz="900"/>
            </a:lvl2pPr>
            <a:lvl3pPr marL="230188" indent="-228600">
              <a:lnSpc>
                <a:spcPct val="110000"/>
              </a:lnSpc>
              <a:defRPr sz="800"/>
            </a:lvl3pPr>
            <a:lvl4pPr marL="461963" indent="-228600">
              <a:lnSpc>
                <a:spcPct val="110000"/>
              </a:lnSpc>
              <a:defRPr sz="700"/>
            </a:lvl4pPr>
            <a:lvl5pPr marL="684213" indent="-228600">
              <a:lnSpc>
                <a:spcPct val="110000"/>
              </a:lnSpc>
              <a:spcBef>
                <a:spcPts val="0"/>
              </a:spcBef>
              <a:defRPr sz="700"/>
            </a:lvl5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2466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imonials-4">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6092" y="1354881"/>
            <a:ext cx="4908062" cy="1614965"/>
          </a:xfrm>
          <a:solidFill>
            <a:schemeClr val="accent1"/>
          </a:solidFill>
        </p:spPr>
        <p:txBody>
          <a:bodyPr lIns="274320" tIns="365760" rIns="274320" bIns="0">
            <a:noAutofit/>
          </a:bodyPr>
          <a:lstStyle>
            <a:lvl1pPr marL="0" indent="0">
              <a:lnSpc>
                <a:spcPct val="105000"/>
              </a:lnSpc>
              <a:spcBef>
                <a:spcPts val="0"/>
              </a:spcBef>
              <a:spcAft>
                <a:spcPts val="1300"/>
              </a:spcAft>
              <a:buNone/>
              <a:tabLst>
                <a:tab pos="274320" algn="l"/>
                <a:tab pos="457200" algn="l"/>
              </a:tabLst>
              <a:defRPr sz="1000" b="1">
                <a:solidFill>
                  <a:schemeClr val="bg1"/>
                </a:solidFill>
                <a:latin typeface="+mn-lt"/>
              </a:defRPr>
            </a:lvl1pPr>
            <a:lvl2pPr marL="0" indent="0">
              <a:lnSpc>
                <a:spcPct val="105000"/>
              </a:lnSpc>
              <a:spcBef>
                <a:spcPts val="0"/>
              </a:spcBef>
              <a:spcAft>
                <a:spcPts val="300"/>
              </a:spcAft>
              <a:buFont typeface="Proxima Nova Lt" panose="02000506030000020004" pitchFamily="50" charset="0"/>
              <a:buNone/>
              <a:defRPr sz="900" b="0">
                <a:solidFill>
                  <a:schemeClr val="bg1"/>
                </a:solidFill>
                <a:latin typeface="+mj-lt"/>
              </a:defRPr>
            </a:lvl2pPr>
            <a:lvl3pPr marL="112713" indent="-112713">
              <a:lnSpc>
                <a:spcPct val="105000"/>
              </a:lnSpc>
              <a:spcBef>
                <a:spcPts val="0"/>
              </a:spcBef>
              <a:spcAft>
                <a:spcPts val="0"/>
              </a:spcAft>
              <a:defRPr sz="900" b="0">
                <a:solidFill>
                  <a:schemeClr val="bg1"/>
                </a:solidFill>
                <a:latin typeface="+mj-lt"/>
              </a:defRPr>
            </a:lvl3pPr>
            <a:lvl4pPr marL="914400" indent="-228600">
              <a:lnSpc>
                <a:spcPct val="105000"/>
              </a:lnSpc>
              <a:spcBef>
                <a:spcPts val="0"/>
              </a:spcBef>
              <a:spcAft>
                <a:spcPts val="300"/>
              </a:spcAft>
              <a:defRPr sz="900" b="0">
                <a:solidFill>
                  <a:schemeClr val="bg1"/>
                </a:solidFill>
                <a:latin typeface="+mj-lt"/>
              </a:defRPr>
            </a:lvl4pPr>
            <a:lvl5pPr marL="1144588" indent="-228600">
              <a:lnSpc>
                <a:spcPct val="105000"/>
              </a:lnSpc>
              <a:spcBef>
                <a:spcPts val="0"/>
              </a:spcBef>
              <a:spcAft>
                <a:spcPts val="300"/>
              </a:spcAft>
              <a:defRPr sz="900" b="0">
                <a:solidFill>
                  <a:schemeClr val="bg1"/>
                </a:solidFill>
                <a:latin typeface="+mj-lt"/>
              </a:defRPr>
            </a:lvl5pPr>
          </a:lstStyle>
          <a:p>
            <a:pPr lvl="0"/>
            <a:r>
              <a:rPr lang="en-US"/>
              <a:t>Click to edit Master text styles</a:t>
            </a:r>
          </a:p>
          <a:p>
            <a:pPr lvl="1"/>
            <a:r>
              <a:rPr lang="en-US"/>
              <a:t>Second level</a:t>
            </a:r>
          </a:p>
          <a:p>
            <a:pPr lvl="2"/>
            <a:r>
              <a:rPr lang="en-US"/>
              <a:t>Third level</a:t>
            </a:r>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p:txBody>
          <a:bodyPr/>
          <a:lstStyle/>
          <a:p>
            <a:r>
              <a:rPr lang="en-US"/>
              <a:t>Click to edit Master title style</a:t>
            </a:r>
          </a:p>
        </p:txBody>
      </p:sp>
      <p:sp>
        <p:nvSpPr>
          <p:cNvPr id="9" name="Content Placeholder 2">
            <a:extLst>
              <a:ext uri="{FF2B5EF4-FFF2-40B4-BE49-F238E27FC236}">
                <a16:creationId xmlns:a16="http://schemas.microsoft.com/office/drawing/2014/main" id="{3432FCFD-7697-4F5D-8BBF-256BDEC20703}"/>
              </a:ext>
            </a:extLst>
          </p:cNvPr>
          <p:cNvSpPr>
            <a:spLocks noGrp="1"/>
          </p:cNvSpPr>
          <p:nvPr>
            <p:ph idx="11"/>
          </p:nvPr>
        </p:nvSpPr>
        <p:spPr>
          <a:xfrm>
            <a:off x="457201" y="1354881"/>
            <a:ext cx="3209288" cy="2211279"/>
          </a:xfrm>
          <a:solidFill>
            <a:schemeClr val="bg2"/>
          </a:solidFill>
        </p:spPr>
        <p:txBody>
          <a:bodyPr lIns="228600" tIns="347472" rIns="228600" bIns="274320">
            <a:noAutofit/>
          </a:bodyPr>
          <a:lstStyle>
            <a:lvl1pPr marL="0" indent="0">
              <a:lnSpc>
                <a:spcPct val="93000"/>
              </a:lnSpc>
              <a:spcBef>
                <a:spcPts val="0"/>
              </a:spcBef>
              <a:spcAft>
                <a:spcPts val="1200"/>
              </a:spcAft>
              <a:buNone/>
              <a:tabLst>
                <a:tab pos="274320" algn="l"/>
                <a:tab pos="457200" algn="l"/>
              </a:tabLst>
              <a:defRPr sz="2400" b="1">
                <a:solidFill>
                  <a:schemeClr val="accent1"/>
                </a:solidFill>
                <a:latin typeface="+mn-lt"/>
              </a:defRPr>
            </a:lvl1pPr>
            <a:lvl2pPr marL="0" indent="0">
              <a:lnSpc>
                <a:spcPct val="93000"/>
              </a:lnSpc>
              <a:spcBef>
                <a:spcPts val="0"/>
              </a:spcBef>
              <a:spcAft>
                <a:spcPts val="300"/>
              </a:spcAft>
              <a:buFont typeface="Proxima Nova Lt" panose="02000506030000020004" pitchFamily="50" charset="0"/>
              <a:buNone/>
              <a:defRPr sz="900" b="0">
                <a:solidFill>
                  <a:schemeClr val="tx1"/>
                </a:solidFill>
                <a:latin typeface="+mj-lt"/>
              </a:defRPr>
            </a:lvl2pPr>
            <a:lvl3pPr marL="119063" indent="-119063">
              <a:lnSpc>
                <a:spcPct val="93000"/>
              </a:lnSpc>
              <a:spcBef>
                <a:spcPts val="0"/>
              </a:spcBef>
              <a:spcAft>
                <a:spcPts val="0"/>
              </a:spcAft>
              <a:defRPr sz="900" b="0">
                <a:solidFill>
                  <a:schemeClr val="tx1"/>
                </a:solidFill>
                <a:latin typeface="+mj-lt"/>
              </a:defRPr>
            </a:lvl3pPr>
            <a:lvl4pPr marL="346075" indent="-228600">
              <a:lnSpc>
                <a:spcPct val="93000"/>
              </a:lnSpc>
              <a:spcBef>
                <a:spcPts val="0"/>
              </a:spcBef>
              <a:spcAft>
                <a:spcPts val="300"/>
              </a:spcAft>
              <a:defRPr sz="900" b="0">
                <a:solidFill>
                  <a:schemeClr val="tx1"/>
                </a:solidFill>
                <a:latin typeface="+mj-lt"/>
              </a:defRPr>
            </a:lvl4pPr>
            <a:lvl5pPr marL="1144588" indent="-228600">
              <a:lnSpc>
                <a:spcPct val="93000"/>
              </a:lnSpc>
              <a:spcBef>
                <a:spcPts val="0"/>
              </a:spcBef>
              <a:spcAft>
                <a:spcPts val="300"/>
              </a:spcAft>
              <a:defRPr sz="900" b="0">
                <a:solidFill>
                  <a:schemeClr val="tx1"/>
                </a:solidFill>
                <a:latin typeface="+mj-lt"/>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11B49387-7DC2-47FD-B3E9-32619B72C72F}"/>
              </a:ext>
            </a:extLst>
          </p:cNvPr>
          <p:cNvSpPr>
            <a:spLocks noGrp="1"/>
          </p:cNvSpPr>
          <p:nvPr>
            <p:ph idx="12"/>
          </p:nvPr>
        </p:nvSpPr>
        <p:spPr>
          <a:xfrm>
            <a:off x="457200" y="3739896"/>
            <a:ext cx="3209287" cy="2211279"/>
          </a:xfrm>
          <a:solidFill>
            <a:schemeClr val="accent1"/>
          </a:solidFill>
        </p:spPr>
        <p:txBody>
          <a:bodyPr lIns="228600" tIns="246888" rIns="228600" bIns="0">
            <a:noAutofit/>
          </a:bodyPr>
          <a:lstStyle>
            <a:lvl1pPr marL="0" indent="0">
              <a:lnSpc>
                <a:spcPct val="105000"/>
              </a:lnSpc>
              <a:spcBef>
                <a:spcPts val="0"/>
              </a:spcBef>
              <a:spcAft>
                <a:spcPts val="1300"/>
              </a:spcAft>
              <a:buNone/>
              <a:tabLst>
                <a:tab pos="274320" algn="l"/>
                <a:tab pos="457200" algn="l"/>
              </a:tabLst>
              <a:defRPr sz="1000" b="1">
                <a:solidFill>
                  <a:schemeClr val="bg1"/>
                </a:solidFill>
                <a:latin typeface="+mn-lt"/>
              </a:defRPr>
            </a:lvl1pPr>
            <a:lvl2pPr marL="0" indent="0">
              <a:lnSpc>
                <a:spcPct val="105000"/>
              </a:lnSpc>
              <a:spcBef>
                <a:spcPts val="0"/>
              </a:spcBef>
              <a:spcAft>
                <a:spcPts val="300"/>
              </a:spcAft>
              <a:buFont typeface="Proxima Nova Lt" panose="02000506030000020004" pitchFamily="50" charset="0"/>
              <a:buNone/>
              <a:defRPr sz="900" b="0">
                <a:solidFill>
                  <a:schemeClr val="bg1"/>
                </a:solidFill>
                <a:latin typeface="+mj-lt"/>
              </a:defRPr>
            </a:lvl2pPr>
            <a:lvl3pPr marL="112713" indent="-112713">
              <a:lnSpc>
                <a:spcPct val="105000"/>
              </a:lnSpc>
              <a:spcBef>
                <a:spcPts val="0"/>
              </a:spcBef>
              <a:spcAft>
                <a:spcPts val="0"/>
              </a:spcAft>
              <a:defRPr sz="900" b="0">
                <a:solidFill>
                  <a:schemeClr val="bg1"/>
                </a:solidFill>
                <a:latin typeface="+mj-lt"/>
              </a:defRPr>
            </a:lvl3pPr>
            <a:lvl4pPr marL="914400" indent="-228600">
              <a:lnSpc>
                <a:spcPct val="105000"/>
              </a:lnSpc>
              <a:spcBef>
                <a:spcPts val="0"/>
              </a:spcBef>
              <a:spcAft>
                <a:spcPts val="300"/>
              </a:spcAft>
              <a:defRPr sz="900" b="0">
                <a:solidFill>
                  <a:schemeClr val="bg1"/>
                </a:solidFill>
                <a:latin typeface="+mj-lt"/>
              </a:defRPr>
            </a:lvl4pPr>
            <a:lvl5pPr marL="1144588" indent="-228600">
              <a:lnSpc>
                <a:spcPct val="105000"/>
              </a:lnSpc>
              <a:spcBef>
                <a:spcPts val="0"/>
              </a:spcBef>
              <a:spcAft>
                <a:spcPts val="300"/>
              </a:spcAft>
              <a:defRPr sz="900" b="0">
                <a:solidFill>
                  <a:schemeClr val="bg1"/>
                </a:solidFill>
                <a:latin typeface="+mj-lt"/>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DFF7A87F-F167-4989-97C8-9A507C93E64E}"/>
              </a:ext>
            </a:extLst>
          </p:cNvPr>
          <p:cNvSpPr>
            <a:spLocks noGrp="1"/>
          </p:cNvSpPr>
          <p:nvPr>
            <p:ph idx="13"/>
          </p:nvPr>
        </p:nvSpPr>
        <p:spPr>
          <a:xfrm>
            <a:off x="3806092" y="3097568"/>
            <a:ext cx="4880707" cy="2853607"/>
          </a:xfrm>
          <a:solidFill>
            <a:schemeClr val="bg2"/>
          </a:solidFill>
        </p:spPr>
        <p:txBody>
          <a:bodyPr lIns="274320" tIns="347472" rIns="228600" bIns="274320">
            <a:noAutofit/>
          </a:bodyPr>
          <a:lstStyle>
            <a:lvl1pPr marL="0" indent="0">
              <a:lnSpc>
                <a:spcPct val="99000"/>
              </a:lnSpc>
              <a:spcBef>
                <a:spcPts val="0"/>
              </a:spcBef>
              <a:spcAft>
                <a:spcPts val="1200"/>
              </a:spcAft>
              <a:buNone/>
              <a:tabLst>
                <a:tab pos="274320" algn="l"/>
                <a:tab pos="457200" algn="l"/>
              </a:tabLst>
              <a:defRPr sz="2100" b="0">
                <a:solidFill>
                  <a:schemeClr val="tx1"/>
                </a:solidFill>
                <a:latin typeface="+mj-lt"/>
              </a:defRPr>
            </a:lvl1pPr>
            <a:lvl2pPr marL="0" indent="0">
              <a:lnSpc>
                <a:spcPct val="93000"/>
              </a:lnSpc>
              <a:spcBef>
                <a:spcPts val="0"/>
              </a:spcBef>
              <a:spcAft>
                <a:spcPts val="300"/>
              </a:spcAft>
              <a:buFont typeface="Proxima Nova Lt" panose="02000506030000020004" pitchFamily="50" charset="0"/>
              <a:buNone/>
              <a:defRPr sz="900" b="0">
                <a:solidFill>
                  <a:schemeClr val="tx1"/>
                </a:solidFill>
                <a:latin typeface="+mj-lt"/>
              </a:defRPr>
            </a:lvl2pPr>
            <a:lvl3pPr marL="119063" indent="-119063">
              <a:lnSpc>
                <a:spcPct val="93000"/>
              </a:lnSpc>
              <a:spcBef>
                <a:spcPts val="0"/>
              </a:spcBef>
              <a:spcAft>
                <a:spcPts val="0"/>
              </a:spcAft>
              <a:defRPr sz="900" b="0">
                <a:solidFill>
                  <a:schemeClr val="tx1"/>
                </a:solidFill>
                <a:latin typeface="+mj-lt"/>
              </a:defRPr>
            </a:lvl3pPr>
            <a:lvl4pPr marL="914400" indent="-228600">
              <a:lnSpc>
                <a:spcPct val="93000"/>
              </a:lnSpc>
              <a:spcBef>
                <a:spcPts val="0"/>
              </a:spcBef>
              <a:spcAft>
                <a:spcPts val="300"/>
              </a:spcAft>
              <a:defRPr sz="900" b="0">
                <a:solidFill>
                  <a:schemeClr val="tx1"/>
                </a:solidFill>
                <a:latin typeface="+mj-lt"/>
              </a:defRPr>
            </a:lvl4pPr>
            <a:lvl5pPr marL="1144588" indent="-228600">
              <a:lnSpc>
                <a:spcPct val="93000"/>
              </a:lnSpc>
              <a:spcBef>
                <a:spcPts val="0"/>
              </a:spcBef>
              <a:spcAft>
                <a:spcPts val="300"/>
              </a:spcAft>
              <a:defRPr sz="900" b="0">
                <a:solidFill>
                  <a:schemeClr val="tx1"/>
                </a:solidFill>
                <a:latin typeface="+mj-l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923849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oodwin Private Equity Footprint">
    <p:spTree>
      <p:nvGrpSpPr>
        <p:cNvPr id="1" name=""/>
        <p:cNvGrpSpPr/>
        <p:nvPr/>
      </p:nvGrpSpPr>
      <p:grpSpPr>
        <a:xfrm>
          <a:off x="0" y="0"/>
          <a:ext cx="0" cy="0"/>
          <a:chOff x="0" y="0"/>
          <a:chExt cx="0" cy="0"/>
        </a:xfrm>
      </p:grpSpPr>
      <p:sp>
        <p:nvSpPr>
          <p:cNvPr id="22" name="object 6">
            <a:extLst>
              <a:ext uri="{FF2B5EF4-FFF2-40B4-BE49-F238E27FC236}">
                <a16:creationId xmlns:a16="http://schemas.microsoft.com/office/drawing/2014/main" id="{94374CB9-5D5C-414F-BCE4-5AF4CD4E19CA}"/>
              </a:ext>
            </a:extLst>
          </p:cNvPr>
          <p:cNvSpPr/>
          <p:nvPr userDrawn="1"/>
        </p:nvSpPr>
        <p:spPr>
          <a:xfrm>
            <a:off x="439547" y="4120338"/>
            <a:ext cx="8264906" cy="1813780"/>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chemeClr val="bg2"/>
          </a:solidFill>
        </p:spPr>
        <p:txBody>
          <a:bodyPr wrap="square" lIns="0" tIns="0" rIns="0" bIns="0" rtlCol="0"/>
          <a:lstStyle/>
          <a:p>
            <a:endParaRPr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pic>
        <p:nvPicPr>
          <p:cNvPr id="5" name="Picture 4">
            <a:extLst>
              <a:ext uri="{FF2B5EF4-FFF2-40B4-BE49-F238E27FC236}">
                <a16:creationId xmlns:a16="http://schemas.microsoft.com/office/drawing/2014/main" id="{09F982A0-41B5-4B42-B435-66E8AD7ACD98}"/>
              </a:ext>
            </a:extLst>
          </p:cNvPr>
          <p:cNvPicPr>
            <a:picLocks noChangeAspect="1"/>
          </p:cNvPicPr>
          <p:nvPr/>
        </p:nvPicPr>
        <p:blipFill>
          <a:blip r:embed="rId2"/>
          <a:stretch>
            <a:fillRect/>
          </a:stretch>
        </p:blipFill>
        <p:spPr>
          <a:xfrm>
            <a:off x="2436315" y="870614"/>
            <a:ext cx="6525592" cy="3224058"/>
          </a:xfrm>
          <a:prstGeom prst="rect">
            <a:avLst/>
          </a:prstGeom>
        </p:spPr>
      </p:pic>
      <p:sp>
        <p:nvSpPr>
          <p:cNvPr id="16" name="Text Placeholder 15">
            <a:extLst>
              <a:ext uri="{FF2B5EF4-FFF2-40B4-BE49-F238E27FC236}">
                <a16:creationId xmlns:a16="http://schemas.microsoft.com/office/drawing/2014/main" id="{BBCB9DE4-96BF-4F15-A317-8FFB7B7576DD}"/>
              </a:ext>
            </a:extLst>
          </p:cNvPr>
          <p:cNvSpPr>
            <a:spLocks noGrp="1"/>
          </p:cNvSpPr>
          <p:nvPr>
            <p:ph type="body" sz="quarter" idx="13" hasCustomPrompt="1"/>
          </p:nvPr>
        </p:nvSpPr>
        <p:spPr>
          <a:xfrm>
            <a:off x="437436" y="1666294"/>
            <a:ext cx="1155442" cy="739555"/>
          </a:xfrm>
        </p:spPr>
        <p:txBody>
          <a:bodyPr wrap="square" lIns="0" tIns="0" rIns="0" bIns="0">
            <a:noAutofit/>
          </a:bodyPr>
          <a:lstStyle>
            <a:lvl1pPr marL="0" indent="0">
              <a:lnSpc>
                <a:spcPct val="72000"/>
              </a:lnSpc>
              <a:buFontTx/>
              <a:buNone/>
              <a:defRPr lang="en-US" sz="4800" kern="1200" dirty="0" smtClean="0">
                <a:solidFill>
                  <a:schemeClr val="accent1"/>
                </a:solidFill>
                <a:latin typeface="+mj-lt"/>
                <a:ea typeface="+mn-ea"/>
                <a:cs typeface="+mn-cs"/>
              </a:defRPr>
            </a:lvl1pPr>
            <a:lvl2pPr marL="44450" indent="0">
              <a:lnSpc>
                <a:spcPct val="72000"/>
              </a:lnSpc>
              <a:spcBef>
                <a:spcPts val="0"/>
              </a:spcBef>
              <a:buNone/>
              <a:defRPr sz="1000" b="1"/>
            </a:lvl2pPr>
          </a:lstStyle>
          <a:p>
            <a:pPr lvl="0"/>
            <a:r>
              <a:rPr lang="en-US" dirty="0"/>
              <a:t>#</a:t>
            </a:r>
          </a:p>
          <a:p>
            <a:pPr lvl="1"/>
            <a:r>
              <a:rPr lang="en-US" dirty="0"/>
              <a:t>Second level</a:t>
            </a:r>
          </a:p>
        </p:txBody>
      </p:sp>
      <p:sp>
        <p:nvSpPr>
          <p:cNvPr id="30" name="Text Placeholder 15">
            <a:extLst>
              <a:ext uri="{FF2B5EF4-FFF2-40B4-BE49-F238E27FC236}">
                <a16:creationId xmlns:a16="http://schemas.microsoft.com/office/drawing/2014/main" id="{7EC82ED4-129E-47EF-A626-7AC75B597283}"/>
              </a:ext>
            </a:extLst>
          </p:cNvPr>
          <p:cNvSpPr>
            <a:spLocks noGrp="1"/>
          </p:cNvSpPr>
          <p:nvPr>
            <p:ph type="body" sz="quarter" idx="14" hasCustomPrompt="1"/>
          </p:nvPr>
        </p:nvSpPr>
        <p:spPr>
          <a:xfrm>
            <a:off x="2015994" y="2316030"/>
            <a:ext cx="1155442" cy="739555"/>
          </a:xfrm>
        </p:spPr>
        <p:txBody>
          <a:bodyPr wrap="square" lIns="0" tIns="0" rIns="0" bIns="0">
            <a:noAutofit/>
          </a:bodyPr>
          <a:lstStyle>
            <a:lvl1pPr marL="0" indent="0">
              <a:lnSpc>
                <a:spcPct val="72000"/>
              </a:lnSpc>
              <a:buFontTx/>
              <a:buNone/>
              <a:defRPr lang="en-US" sz="4800" kern="1200" dirty="0" smtClean="0">
                <a:solidFill>
                  <a:schemeClr val="accent1"/>
                </a:solidFill>
                <a:latin typeface="+mj-lt"/>
                <a:ea typeface="+mn-ea"/>
                <a:cs typeface="+mn-cs"/>
              </a:defRPr>
            </a:lvl1pPr>
            <a:lvl2pPr marL="44450" indent="0">
              <a:lnSpc>
                <a:spcPct val="72000"/>
              </a:lnSpc>
              <a:spcBef>
                <a:spcPts val="0"/>
              </a:spcBef>
              <a:buNone/>
              <a:defRPr sz="1000" b="1"/>
            </a:lvl2pPr>
          </a:lstStyle>
          <a:p>
            <a:pPr lvl="0"/>
            <a:r>
              <a:rPr lang="en-US" dirty="0"/>
              <a:t>#</a:t>
            </a:r>
          </a:p>
          <a:p>
            <a:pPr lvl="1"/>
            <a:r>
              <a:rPr lang="en-US" dirty="0"/>
              <a:t>Second level</a:t>
            </a:r>
          </a:p>
        </p:txBody>
      </p:sp>
      <p:sp>
        <p:nvSpPr>
          <p:cNvPr id="31" name="Text Placeholder 15">
            <a:extLst>
              <a:ext uri="{FF2B5EF4-FFF2-40B4-BE49-F238E27FC236}">
                <a16:creationId xmlns:a16="http://schemas.microsoft.com/office/drawing/2014/main" id="{A8148A51-F218-4CAC-A2CC-D08B9499682F}"/>
              </a:ext>
            </a:extLst>
          </p:cNvPr>
          <p:cNvSpPr>
            <a:spLocks noGrp="1"/>
          </p:cNvSpPr>
          <p:nvPr>
            <p:ph type="body" sz="quarter" idx="15" hasCustomPrompt="1"/>
          </p:nvPr>
        </p:nvSpPr>
        <p:spPr>
          <a:xfrm>
            <a:off x="770068" y="3266952"/>
            <a:ext cx="1155442" cy="739555"/>
          </a:xfrm>
        </p:spPr>
        <p:txBody>
          <a:bodyPr wrap="square" lIns="0" tIns="0" rIns="0" bIns="0">
            <a:noAutofit/>
          </a:bodyPr>
          <a:lstStyle>
            <a:lvl1pPr marL="0" indent="0">
              <a:lnSpc>
                <a:spcPct val="72000"/>
              </a:lnSpc>
              <a:buFontTx/>
              <a:buNone/>
              <a:defRPr lang="en-US" sz="4800" kern="1200" dirty="0" smtClean="0">
                <a:solidFill>
                  <a:schemeClr val="accent1"/>
                </a:solidFill>
                <a:latin typeface="+mj-lt"/>
                <a:ea typeface="+mn-ea"/>
                <a:cs typeface="+mn-cs"/>
              </a:defRPr>
            </a:lvl1pPr>
            <a:lvl2pPr marL="44450" indent="0">
              <a:lnSpc>
                <a:spcPct val="72000"/>
              </a:lnSpc>
              <a:spcBef>
                <a:spcPts val="0"/>
              </a:spcBef>
              <a:buNone/>
              <a:defRPr sz="1000" b="1"/>
            </a:lvl2pPr>
          </a:lstStyle>
          <a:p>
            <a:pPr lvl="0"/>
            <a:r>
              <a:rPr lang="en-US" dirty="0"/>
              <a:t>#</a:t>
            </a:r>
          </a:p>
          <a:p>
            <a:pPr lvl="1"/>
            <a:r>
              <a:rPr lang="en-US" dirty="0"/>
              <a:t>Second level</a:t>
            </a:r>
          </a:p>
        </p:txBody>
      </p:sp>
      <p:sp>
        <p:nvSpPr>
          <p:cNvPr id="18" name="Content Placeholder 17">
            <a:extLst>
              <a:ext uri="{FF2B5EF4-FFF2-40B4-BE49-F238E27FC236}">
                <a16:creationId xmlns:a16="http://schemas.microsoft.com/office/drawing/2014/main" id="{E168A7F1-A128-438C-94F5-9482006EEA09}"/>
              </a:ext>
            </a:extLst>
          </p:cNvPr>
          <p:cNvSpPr>
            <a:spLocks noGrp="1"/>
          </p:cNvSpPr>
          <p:nvPr>
            <p:ph sz="quarter" idx="16"/>
          </p:nvPr>
        </p:nvSpPr>
        <p:spPr>
          <a:xfrm>
            <a:off x="671514" y="4317542"/>
            <a:ext cx="2258974" cy="1403454"/>
          </a:xfrm>
        </p:spPr>
        <p:txBody>
          <a:bodyPr/>
          <a:lstStyle>
            <a:lvl1pPr marL="0" indent="0">
              <a:buNone/>
              <a:defRPr/>
            </a:lvl1pPr>
          </a:lstStyle>
          <a:p>
            <a:pPr lvl="0"/>
            <a:r>
              <a:rPr lang="en-US"/>
              <a:t>Click to edit Master text styles</a:t>
            </a:r>
          </a:p>
        </p:txBody>
      </p:sp>
      <p:sp>
        <p:nvSpPr>
          <p:cNvPr id="25" name="Content Placeholder 17">
            <a:extLst>
              <a:ext uri="{FF2B5EF4-FFF2-40B4-BE49-F238E27FC236}">
                <a16:creationId xmlns:a16="http://schemas.microsoft.com/office/drawing/2014/main" id="{6DF53DB1-2F00-4667-B3FE-586F2ED400EA}"/>
              </a:ext>
            </a:extLst>
          </p:cNvPr>
          <p:cNvSpPr>
            <a:spLocks noGrp="1"/>
          </p:cNvSpPr>
          <p:nvPr>
            <p:ph sz="quarter" idx="17"/>
          </p:nvPr>
        </p:nvSpPr>
        <p:spPr>
          <a:xfrm>
            <a:off x="3101056" y="4315583"/>
            <a:ext cx="5371429" cy="1403454"/>
          </a:xfrm>
        </p:spPr>
        <p:txBody>
          <a:bodyPr/>
          <a:lstStyle>
            <a:lvl1pPr marL="0" indent="0">
              <a:buNone/>
              <a:defRPr/>
            </a:lvl1pPr>
          </a:lstStyle>
          <a:p>
            <a:pPr lvl="0"/>
            <a:r>
              <a:rPr lang="en-US"/>
              <a:t>Click to edit Master text styles</a:t>
            </a:r>
          </a:p>
        </p:txBody>
      </p:sp>
      <p:sp>
        <p:nvSpPr>
          <p:cNvPr id="4" name="Oval 3">
            <a:extLst>
              <a:ext uri="{FF2B5EF4-FFF2-40B4-BE49-F238E27FC236}">
                <a16:creationId xmlns:a16="http://schemas.microsoft.com/office/drawing/2014/main" id="{4FCC8A2B-6701-4723-BBA6-CBA21F2B4609}"/>
              </a:ext>
            </a:extLst>
          </p:cNvPr>
          <p:cNvSpPr/>
          <p:nvPr userDrawn="1"/>
        </p:nvSpPr>
        <p:spPr>
          <a:xfrm>
            <a:off x="3274474" y="2196292"/>
            <a:ext cx="45719" cy="45719"/>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cap="none" spc="0" dirty="0">
              <a:ln w="0"/>
              <a:solidFill>
                <a:schemeClr val="accent1"/>
              </a:solidFill>
              <a:effectLst>
                <a:outerShdw blurRad="38100" dist="25400" dir="5400000" algn="ctr" rotWithShape="0">
                  <a:srgbClr val="6E747A">
                    <a:alpha val="43000"/>
                  </a:srgbClr>
                </a:outerShdw>
              </a:effectLst>
            </a:endParaRPr>
          </a:p>
        </p:txBody>
      </p:sp>
      <p:sp>
        <p:nvSpPr>
          <p:cNvPr id="19" name="Oval 18">
            <a:extLst>
              <a:ext uri="{FF2B5EF4-FFF2-40B4-BE49-F238E27FC236}">
                <a16:creationId xmlns:a16="http://schemas.microsoft.com/office/drawing/2014/main" id="{430A9855-D2B2-424E-9D37-AC7DAC8CBBE7}"/>
              </a:ext>
            </a:extLst>
          </p:cNvPr>
          <p:cNvSpPr/>
          <p:nvPr userDrawn="1"/>
        </p:nvSpPr>
        <p:spPr>
          <a:xfrm>
            <a:off x="3251615" y="217062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6A61E836-0CEF-4FEE-84ED-49A2DA41F40C}"/>
              </a:ext>
            </a:extLst>
          </p:cNvPr>
          <p:cNvSpPr/>
          <p:nvPr userDrawn="1"/>
        </p:nvSpPr>
        <p:spPr>
          <a:xfrm>
            <a:off x="3320192" y="2244817"/>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DB841598-9185-48EB-A770-B7B8B44479FF}"/>
              </a:ext>
            </a:extLst>
          </p:cNvPr>
          <p:cNvSpPr/>
          <p:nvPr userDrawn="1"/>
        </p:nvSpPr>
        <p:spPr>
          <a:xfrm>
            <a:off x="4058170" y="218075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D6E756A6-1B56-446E-AB62-1429D4D8081B}"/>
              </a:ext>
            </a:extLst>
          </p:cNvPr>
          <p:cNvSpPr/>
          <p:nvPr userDrawn="1"/>
        </p:nvSpPr>
        <p:spPr>
          <a:xfrm>
            <a:off x="4108680" y="213791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A313B6CB-B56A-442C-AB93-25ABC21FF44D}"/>
              </a:ext>
            </a:extLst>
          </p:cNvPr>
          <p:cNvSpPr/>
          <p:nvPr userDrawn="1"/>
        </p:nvSpPr>
        <p:spPr>
          <a:xfrm>
            <a:off x="4171951" y="210264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17EAD66E-6C8D-408D-BA38-89FF50914591}"/>
              </a:ext>
            </a:extLst>
          </p:cNvPr>
          <p:cNvSpPr/>
          <p:nvPr userDrawn="1"/>
        </p:nvSpPr>
        <p:spPr>
          <a:xfrm>
            <a:off x="5476744" y="1884890"/>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0594B305-995C-4CAB-909C-14EF7C109C8C}"/>
              </a:ext>
            </a:extLst>
          </p:cNvPr>
          <p:cNvSpPr/>
          <p:nvPr userDrawn="1"/>
        </p:nvSpPr>
        <p:spPr>
          <a:xfrm>
            <a:off x="5537262" y="195763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197CC685-B342-4B96-B4AE-94706AA394A3}"/>
              </a:ext>
            </a:extLst>
          </p:cNvPr>
          <p:cNvSpPr/>
          <p:nvPr userDrawn="1"/>
        </p:nvSpPr>
        <p:spPr>
          <a:xfrm>
            <a:off x="5658864" y="192382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00A0C91C-6A2B-4F93-8924-A3B964A3E3CD}"/>
              </a:ext>
            </a:extLst>
          </p:cNvPr>
          <p:cNvSpPr/>
          <p:nvPr userDrawn="1"/>
        </p:nvSpPr>
        <p:spPr>
          <a:xfrm>
            <a:off x="7553326" y="248331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835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oodwin Global Footpri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pic>
        <p:nvPicPr>
          <p:cNvPr id="5" name="Picture 4">
            <a:extLst>
              <a:ext uri="{FF2B5EF4-FFF2-40B4-BE49-F238E27FC236}">
                <a16:creationId xmlns:a16="http://schemas.microsoft.com/office/drawing/2014/main" id="{09F982A0-41B5-4B42-B435-66E8AD7ACD98}"/>
              </a:ext>
            </a:extLst>
          </p:cNvPr>
          <p:cNvPicPr>
            <a:picLocks noChangeAspect="1"/>
          </p:cNvPicPr>
          <p:nvPr/>
        </p:nvPicPr>
        <p:blipFill>
          <a:blip r:embed="rId2"/>
          <a:stretch>
            <a:fillRect/>
          </a:stretch>
        </p:blipFill>
        <p:spPr>
          <a:xfrm>
            <a:off x="2276514" y="1296739"/>
            <a:ext cx="6525592" cy="3224058"/>
          </a:xfrm>
          <a:prstGeom prst="rect">
            <a:avLst/>
          </a:prstGeom>
        </p:spPr>
      </p:pic>
      <p:sp>
        <p:nvSpPr>
          <p:cNvPr id="28" name="TextBox 27">
            <a:extLst>
              <a:ext uri="{FF2B5EF4-FFF2-40B4-BE49-F238E27FC236}">
                <a16:creationId xmlns:a16="http://schemas.microsoft.com/office/drawing/2014/main" id="{35AC7BDC-A5F5-494D-8964-E435AC73E6E7}"/>
              </a:ext>
            </a:extLst>
          </p:cNvPr>
          <p:cNvSpPr txBox="1"/>
          <p:nvPr userDrawn="1"/>
        </p:nvSpPr>
        <p:spPr>
          <a:xfrm>
            <a:off x="2363205" y="2532738"/>
            <a:ext cx="623569" cy="123111"/>
          </a:xfrm>
          <a:prstGeom prst="rect">
            <a:avLst/>
          </a:prstGeom>
          <a:noFill/>
        </p:spPr>
        <p:txBody>
          <a:bodyPr wrap="none" lIns="0" tIns="0" rIns="0" bIns="0" rtlCol="0">
            <a:spAutoFit/>
          </a:bodyPr>
          <a:lstStyle/>
          <a:p>
            <a:r>
              <a:rPr lang="en-US" sz="800" dirty="0">
                <a:latin typeface="+mj-lt"/>
              </a:rPr>
              <a:t>San Francisco</a:t>
            </a:r>
          </a:p>
        </p:txBody>
      </p:sp>
      <p:sp>
        <p:nvSpPr>
          <p:cNvPr id="29" name="TextBox 28">
            <a:extLst>
              <a:ext uri="{FF2B5EF4-FFF2-40B4-BE49-F238E27FC236}">
                <a16:creationId xmlns:a16="http://schemas.microsoft.com/office/drawing/2014/main" id="{0616C654-30FF-4390-A497-4BE98817B671}"/>
              </a:ext>
            </a:extLst>
          </p:cNvPr>
          <p:cNvSpPr txBox="1"/>
          <p:nvPr userDrawn="1"/>
        </p:nvSpPr>
        <p:spPr>
          <a:xfrm>
            <a:off x="2363205" y="2811514"/>
            <a:ext cx="546625" cy="123111"/>
          </a:xfrm>
          <a:prstGeom prst="rect">
            <a:avLst/>
          </a:prstGeom>
          <a:noFill/>
        </p:spPr>
        <p:txBody>
          <a:bodyPr wrap="none" lIns="0" tIns="0" rIns="0" bIns="0" rtlCol="0">
            <a:spAutoFit/>
          </a:bodyPr>
          <a:lstStyle/>
          <a:p>
            <a:r>
              <a:rPr lang="en-US" sz="800" dirty="0">
                <a:latin typeface="+mj-lt"/>
              </a:rPr>
              <a:t>Los Angeles</a:t>
            </a:r>
          </a:p>
        </p:txBody>
      </p:sp>
      <p:sp>
        <p:nvSpPr>
          <p:cNvPr id="30" name="TextBox 29">
            <a:extLst>
              <a:ext uri="{FF2B5EF4-FFF2-40B4-BE49-F238E27FC236}">
                <a16:creationId xmlns:a16="http://schemas.microsoft.com/office/drawing/2014/main" id="{2A5C88A7-7AA3-493A-9424-7B4399A89A52}"/>
              </a:ext>
            </a:extLst>
          </p:cNvPr>
          <p:cNvSpPr txBox="1"/>
          <p:nvPr userDrawn="1"/>
        </p:nvSpPr>
        <p:spPr>
          <a:xfrm>
            <a:off x="2363205" y="2667635"/>
            <a:ext cx="591509" cy="123111"/>
          </a:xfrm>
          <a:prstGeom prst="rect">
            <a:avLst/>
          </a:prstGeom>
          <a:noFill/>
        </p:spPr>
        <p:txBody>
          <a:bodyPr wrap="none" lIns="0" tIns="0" rIns="0" bIns="0" rtlCol="0">
            <a:spAutoFit/>
          </a:bodyPr>
          <a:lstStyle/>
          <a:p>
            <a:r>
              <a:rPr lang="en-US" sz="800" dirty="0">
                <a:latin typeface="+mj-lt"/>
              </a:rPr>
              <a:t>Silicon Valley</a:t>
            </a:r>
          </a:p>
        </p:txBody>
      </p:sp>
      <p:sp>
        <p:nvSpPr>
          <p:cNvPr id="31" name="TextBox 30">
            <a:extLst>
              <a:ext uri="{FF2B5EF4-FFF2-40B4-BE49-F238E27FC236}">
                <a16:creationId xmlns:a16="http://schemas.microsoft.com/office/drawing/2014/main" id="{576BC810-F51F-457D-84ED-3F81359CB06E}"/>
              </a:ext>
            </a:extLst>
          </p:cNvPr>
          <p:cNvSpPr txBox="1"/>
          <p:nvPr userDrawn="1"/>
        </p:nvSpPr>
        <p:spPr>
          <a:xfrm>
            <a:off x="4156367" y="2522955"/>
            <a:ext cx="312586" cy="123111"/>
          </a:xfrm>
          <a:prstGeom prst="rect">
            <a:avLst/>
          </a:prstGeom>
          <a:noFill/>
        </p:spPr>
        <p:txBody>
          <a:bodyPr wrap="none" lIns="0" tIns="0" rIns="0" bIns="0" rtlCol="0">
            <a:spAutoFit/>
          </a:bodyPr>
          <a:lstStyle/>
          <a:p>
            <a:r>
              <a:rPr lang="en-US" sz="800" dirty="0">
                <a:latin typeface="+mj-lt"/>
              </a:rPr>
              <a:t>Boston</a:t>
            </a:r>
          </a:p>
        </p:txBody>
      </p:sp>
      <p:sp>
        <p:nvSpPr>
          <p:cNvPr id="32" name="TextBox 31">
            <a:extLst>
              <a:ext uri="{FF2B5EF4-FFF2-40B4-BE49-F238E27FC236}">
                <a16:creationId xmlns:a16="http://schemas.microsoft.com/office/drawing/2014/main" id="{531E6E63-FCDE-46C1-993C-25DF2F2ADC87}"/>
              </a:ext>
            </a:extLst>
          </p:cNvPr>
          <p:cNvSpPr txBox="1"/>
          <p:nvPr userDrawn="1"/>
        </p:nvSpPr>
        <p:spPr>
          <a:xfrm>
            <a:off x="4156367" y="2679796"/>
            <a:ext cx="437620" cy="123111"/>
          </a:xfrm>
          <a:prstGeom prst="rect">
            <a:avLst/>
          </a:prstGeom>
          <a:noFill/>
        </p:spPr>
        <p:txBody>
          <a:bodyPr wrap="none" lIns="0" tIns="0" rIns="0" bIns="0" rtlCol="0">
            <a:spAutoFit/>
          </a:bodyPr>
          <a:lstStyle/>
          <a:p>
            <a:r>
              <a:rPr lang="en-US" sz="800" dirty="0">
                <a:latin typeface="+mj-lt"/>
              </a:rPr>
              <a:t>New York</a:t>
            </a:r>
          </a:p>
        </p:txBody>
      </p:sp>
      <p:sp>
        <p:nvSpPr>
          <p:cNvPr id="33" name="TextBox 32">
            <a:extLst>
              <a:ext uri="{FF2B5EF4-FFF2-40B4-BE49-F238E27FC236}">
                <a16:creationId xmlns:a16="http://schemas.microsoft.com/office/drawing/2014/main" id="{3D664DDA-C916-49EE-800B-95C4A69467F2}"/>
              </a:ext>
            </a:extLst>
          </p:cNvPr>
          <p:cNvSpPr txBox="1"/>
          <p:nvPr userDrawn="1"/>
        </p:nvSpPr>
        <p:spPr>
          <a:xfrm>
            <a:off x="4156367" y="2843714"/>
            <a:ext cx="139462" cy="123111"/>
          </a:xfrm>
          <a:prstGeom prst="rect">
            <a:avLst/>
          </a:prstGeom>
          <a:noFill/>
        </p:spPr>
        <p:txBody>
          <a:bodyPr wrap="none" lIns="0" tIns="0" rIns="0" bIns="0" rtlCol="0">
            <a:spAutoFit/>
          </a:bodyPr>
          <a:lstStyle/>
          <a:p>
            <a:r>
              <a:rPr lang="en-US" sz="800" dirty="0">
                <a:latin typeface="+mj-lt"/>
              </a:rPr>
              <a:t>DC</a:t>
            </a:r>
          </a:p>
        </p:txBody>
      </p:sp>
      <p:sp>
        <p:nvSpPr>
          <p:cNvPr id="34" name="TextBox 33">
            <a:extLst>
              <a:ext uri="{FF2B5EF4-FFF2-40B4-BE49-F238E27FC236}">
                <a16:creationId xmlns:a16="http://schemas.microsoft.com/office/drawing/2014/main" id="{EAA858CD-278B-4104-B536-5B0EF8916E48}"/>
              </a:ext>
            </a:extLst>
          </p:cNvPr>
          <p:cNvSpPr txBox="1"/>
          <p:nvPr userDrawn="1"/>
        </p:nvSpPr>
        <p:spPr>
          <a:xfrm>
            <a:off x="4704524" y="2130449"/>
            <a:ext cx="339837" cy="123111"/>
          </a:xfrm>
          <a:prstGeom prst="rect">
            <a:avLst/>
          </a:prstGeom>
          <a:noFill/>
        </p:spPr>
        <p:txBody>
          <a:bodyPr wrap="none" lIns="0" tIns="0" rIns="0" bIns="0" rtlCol="0">
            <a:spAutoFit/>
          </a:bodyPr>
          <a:lstStyle/>
          <a:p>
            <a:r>
              <a:rPr lang="en-US" sz="800" dirty="0">
                <a:latin typeface="+mj-lt"/>
              </a:rPr>
              <a:t>London</a:t>
            </a:r>
          </a:p>
        </p:txBody>
      </p:sp>
      <p:sp>
        <p:nvSpPr>
          <p:cNvPr id="35" name="TextBox 34">
            <a:extLst>
              <a:ext uri="{FF2B5EF4-FFF2-40B4-BE49-F238E27FC236}">
                <a16:creationId xmlns:a16="http://schemas.microsoft.com/office/drawing/2014/main" id="{E036A2B0-F341-4B79-8F78-9020C7484B7C}"/>
              </a:ext>
            </a:extLst>
          </p:cNvPr>
          <p:cNvSpPr txBox="1"/>
          <p:nvPr userDrawn="1"/>
        </p:nvSpPr>
        <p:spPr>
          <a:xfrm>
            <a:off x="4704524" y="2295106"/>
            <a:ext cx="213200" cy="123111"/>
          </a:xfrm>
          <a:prstGeom prst="rect">
            <a:avLst/>
          </a:prstGeom>
          <a:noFill/>
        </p:spPr>
        <p:txBody>
          <a:bodyPr wrap="none" lIns="0" tIns="0" rIns="0" bIns="0" rtlCol="0">
            <a:spAutoFit/>
          </a:bodyPr>
          <a:lstStyle/>
          <a:p>
            <a:r>
              <a:rPr lang="en-US" sz="800" dirty="0">
                <a:latin typeface="+mj-lt"/>
              </a:rPr>
              <a:t>Paris</a:t>
            </a:r>
          </a:p>
        </p:txBody>
      </p:sp>
      <p:sp>
        <p:nvSpPr>
          <p:cNvPr id="36" name="TextBox 35">
            <a:extLst>
              <a:ext uri="{FF2B5EF4-FFF2-40B4-BE49-F238E27FC236}">
                <a16:creationId xmlns:a16="http://schemas.microsoft.com/office/drawing/2014/main" id="{BFF57ABF-7B9A-4E46-8F62-C6FF6BE10B4B}"/>
              </a:ext>
            </a:extLst>
          </p:cNvPr>
          <p:cNvSpPr txBox="1"/>
          <p:nvPr userDrawn="1"/>
        </p:nvSpPr>
        <p:spPr>
          <a:xfrm>
            <a:off x="4704524" y="2462932"/>
            <a:ext cx="392736" cy="123111"/>
          </a:xfrm>
          <a:prstGeom prst="rect">
            <a:avLst/>
          </a:prstGeom>
          <a:noFill/>
        </p:spPr>
        <p:txBody>
          <a:bodyPr wrap="none" lIns="0" tIns="0" rIns="0" bIns="0" rtlCol="0">
            <a:spAutoFit/>
          </a:bodyPr>
          <a:lstStyle/>
          <a:p>
            <a:r>
              <a:rPr lang="en-US" sz="800" dirty="0">
                <a:latin typeface="+mj-lt"/>
              </a:rPr>
              <a:t>Frankfurt</a:t>
            </a:r>
          </a:p>
        </p:txBody>
      </p:sp>
      <p:sp>
        <p:nvSpPr>
          <p:cNvPr id="37" name="TextBox 36">
            <a:extLst>
              <a:ext uri="{FF2B5EF4-FFF2-40B4-BE49-F238E27FC236}">
                <a16:creationId xmlns:a16="http://schemas.microsoft.com/office/drawing/2014/main" id="{D234AC7E-6AA0-4718-A978-CF2FCB639E6E}"/>
              </a:ext>
            </a:extLst>
          </p:cNvPr>
          <p:cNvSpPr txBox="1"/>
          <p:nvPr userDrawn="1"/>
        </p:nvSpPr>
        <p:spPr>
          <a:xfrm>
            <a:off x="7588402" y="2919655"/>
            <a:ext cx="506549" cy="123111"/>
          </a:xfrm>
          <a:prstGeom prst="rect">
            <a:avLst/>
          </a:prstGeom>
          <a:noFill/>
        </p:spPr>
        <p:txBody>
          <a:bodyPr wrap="none" lIns="0" tIns="0" rIns="0" bIns="0" rtlCol="0">
            <a:spAutoFit/>
          </a:bodyPr>
          <a:lstStyle/>
          <a:p>
            <a:r>
              <a:rPr lang="en-US" sz="800" dirty="0">
                <a:latin typeface="+mj-lt"/>
              </a:rPr>
              <a:t>Hong Kong</a:t>
            </a:r>
          </a:p>
        </p:txBody>
      </p:sp>
      <p:sp>
        <p:nvSpPr>
          <p:cNvPr id="38" name="Text Placeholder 15">
            <a:extLst>
              <a:ext uri="{FF2B5EF4-FFF2-40B4-BE49-F238E27FC236}">
                <a16:creationId xmlns:a16="http://schemas.microsoft.com/office/drawing/2014/main" id="{2FAC156B-39E7-4BB9-9C09-93B23CDAC401}"/>
              </a:ext>
            </a:extLst>
          </p:cNvPr>
          <p:cNvSpPr>
            <a:spLocks noGrp="1"/>
          </p:cNvSpPr>
          <p:nvPr>
            <p:ph type="body" sz="quarter" idx="13" hasCustomPrompt="1"/>
          </p:nvPr>
        </p:nvSpPr>
        <p:spPr>
          <a:xfrm>
            <a:off x="410759" y="1346398"/>
            <a:ext cx="1155442" cy="907162"/>
          </a:xfrm>
        </p:spPr>
        <p:txBody>
          <a:bodyPr wrap="square" lIns="0" tIns="0" rIns="0" bIns="0">
            <a:noAutofit/>
          </a:bodyPr>
          <a:lstStyle>
            <a:lvl1pPr marL="0" indent="0">
              <a:lnSpc>
                <a:spcPct val="72000"/>
              </a:lnSpc>
              <a:buFontTx/>
              <a:buNone/>
              <a:defRPr lang="en-US" sz="6000" kern="1200" dirty="0" smtClean="0">
                <a:solidFill>
                  <a:schemeClr val="accent1"/>
                </a:solidFill>
                <a:latin typeface="+mj-lt"/>
                <a:ea typeface="+mn-ea"/>
                <a:cs typeface="+mn-cs"/>
              </a:defRPr>
            </a:lvl1pPr>
            <a:lvl2pPr marL="44450" indent="0">
              <a:lnSpc>
                <a:spcPct val="72000"/>
              </a:lnSpc>
              <a:spcBef>
                <a:spcPts val="0"/>
              </a:spcBef>
              <a:buNone/>
              <a:defRPr sz="1400" b="0">
                <a:latin typeface="+mj-lt"/>
              </a:defRPr>
            </a:lvl2pPr>
          </a:lstStyle>
          <a:p>
            <a:pPr lvl="0"/>
            <a:r>
              <a:rPr lang="en-US" dirty="0"/>
              <a:t>#</a:t>
            </a:r>
          </a:p>
          <a:p>
            <a:pPr lvl="1"/>
            <a:r>
              <a:rPr lang="en-US" dirty="0"/>
              <a:t>Second level</a:t>
            </a:r>
          </a:p>
        </p:txBody>
      </p:sp>
      <p:sp>
        <p:nvSpPr>
          <p:cNvPr id="42" name="Text Placeholder 15">
            <a:extLst>
              <a:ext uri="{FF2B5EF4-FFF2-40B4-BE49-F238E27FC236}">
                <a16:creationId xmlns:a16="http://schemas.microsoft.com/office/drawing/2014/main" id="{8FF79D56-EF63-4F1C-B3CA-2200D98BD435}"/>
              </a:ext>
            </a:extLst>
          </p:cNvPr>
          <p:cNvSpPr>
            <a:spLocks noGrp="1"/>
          </p:cNvSpPr>
          <p:nvPr>
            <p:ph type="body" sz="quarter" idx="14" hasCustomPrompt="1"/>
          </p:nvPr>
        </p:nvSpPr>
        <p:spPr>
          <a:xfrm>
            <a:off x="410759" y="2589185"/>
            <a:ext cx="1630184" cy="907162"/>
          </a:xfrm>
        </p:spPr>
        <p:txBody>
          <a:bodyPr wrap="square" lIns="0" tIns="0" rIns="0" bIns="0">
            <a:noAutofit/>
          </a:bodyPr>
          <a:lstStyle>
            <a:lvl1pPr marL="0" indent="0">
              <a:lnSpc>
                <a:spcPct val="72000"/>
              </a:lnSpc>
              <a:buFontTx/>
              <a:buNone/>
              <a:defRPr lang="en-US" sz="6000" kern="1200" dirty="0" smtClean="0">
                <a:solidFill>
                  <a:schemeClr val="accent1"/>
                </a:solidFill>
                <a:latin typeface="+mj-lt"/>
                <a:ea typeface="+mn-ea"/>
                <a:cs typeface="+mn-cs"/>
              </a:defRPr>
            </a:lvl1pPr>
            <a:lvl2pPr marL="44450" indent="0">
              <a:lnSpc>
                <a:spcPct val="72000"/>
              </a:lnSpc>
              <a:spcBef>
                <a:spcPts val="0"/>
              </a:spcBef>
              <a:buNone/>
              <a:defRPr sz="1400" b="0">
                <a:latin typeface="+mj-lt"/>
              </a:defRPr>
            </a:lvl2pPr>
          </a:lstStyle>
          <a:p>
            <a:pPr lvl="0"/>
            <a:r>
              <a:rPr lang="en-US" dirty="0"/>
              <a:t>#</a:t>
            </a:r>
          </a:p>
          <a:p>
            <a:pPr lvl="1"/>
            <a:r>
              <a:rPr lang="en-US" dirty="0"/>
              <a:t>Second level</a:t>
            </a:r>
          </a:p>
        </p:txBody>
      </p:sp>
      <p:sp>
        <p:nvSpPr>
          <p:cNvPr id="43" name="Text Placeholder 15">
            <a:extLst>
              <a:ext uri="{FF2B5EF4-FFF2-40B4-BE49-F238E27FC236}">
                <a16:creationId xmlns:a16="http://schemas.microsoft.com/office/drawing/2014/main" id="{B1B82B47-8087-4022-8197-36A8DFC937C2}"/>
              </a:ext>
            </a:extLst>
          </p:cNvPr>
          <p:cNvSpPr>
            <a:spLocks noGrp="1"/>
          </p:cNvSpPr>
          <p:nvPr>
            <p:ph type="body" sz="quarter" idx="15" hasCustomPrompt="1"/>
          </p:nvPr>
        </p:nvSpPr>
        <p:spPr>
          <a:xfrm>
            <a:off x="410758" y="3867484"/>
            <a:ext cx="2119377" cy="907162"/>
          </a:xfrm>
        </p:spPr>
        <p:txBody>
          <a:bodyPr wrap="square" lIns="0" tIns="0" rIns="0" bIns="0">
            <a:noAutofit/>
          </a:bodyPr>
          <a:lstStyle>
            <a:lvl1pPr marL="0" indent="0">
              <a:lnSpc>
                <a:spcPct val="72000"/>
              </a:lnSpc>
              <a:buFontTx/>
              <a:buNone/>
              <a:defRPr lang="en-US" sz="6000" kern="1200" dirty="0" smtClean="0">
                <a:solidFill>
                  <a:schemeClr val="accent1"/>
                </a:solidFill>
                <a:latin typeface="+mj-lt"/>
                <a:ea typeface="+mn-ea"/>
                <a:cs typeface="+mn-cs"/>
              </a:defRPr>
            </a:lvl1pPr>
            <a:lvl2pPr marL="44450" indent="0">
              <a:lnSpc>
                <a:spcPct val="72000"/>
              </a:lnSpc>
              <a:spcBef>
                <a:spcPts val="0"/>
              </a:spcBef>
              <a:buNone/>
              <a:defRPr sz="1400" b="0">
                <a:latin typeface="+mj-lt"/>
              </a:defRPr>
            </a:lvl2pPr>
          </a:lstStyle>
          <a:p>
            <a:pPr lvl="0"/>
            <a:r>
              <a:rPr lang="en-US" dirty="0"/>
              <a:t>#</a:t>
            </a:r>
          </a:p>
          <a:p>
            <a:pPr lvl="1"/>
            <a:r>
              <a:rPr lang="en-US" dirty="0"/>
              <a:t>Second level</a:t>
            </a:r>
          </a:p>
        </p:txBody>
      </p:sp>
      <p:sp>
        <p:nvSpPr>
          <p:cNvPr id="16" name="Text Placeholder 15">
            <a:extLst>
              <a:ext uri="{FF2B5EF4-FFF2-40B4-BE49-F238E27FC236}">
                <a16:creationId xmlns:a16="http://schemas.microsoft.com/office/drawing/2014/main" id="{D3D4BA95-DF58-4E39-A77F-6661F62E4557}"/>
              </a:ext>
            </a:extLst>
          </p:cNvPr>
          <p:cNvSpPr>
            <a:spLocks noGrp="1"/>
          </p:cNvSpPr>
          <p:nvPr>
            <p:ph type="body" sz="quarter" idx="16"/>
          </p:nvPr>
        </p:nvSpPr>
        <p:spPr>
          <a:xfrm>
            <a:off x="3863786" y="4737123"/>
            <a:ext cx="4001829" cy="1095807"/>
          </a:xfrm>
        </p:spPr>
        <p:txBody>
          <a:bodyPr>
            <a:noAutofit/>
          </a:bodyPr>
          <a:lstStyle>
            <a:lvl1pPr marL="0" indent="0">
              <a:lnSpc>
                <a:spcPct val="105000"/>
              </a:lnSpc>
              <a:buNone/>
              <a:defRPr sz="1500">
                <a:solidFill>
                  <a:schemeClr val="tx1"/>
                </a:solidFill>
                <a:latin typeface="+mj-lt"/>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US"/>
              <a:t>Click to edit Master text styles</a:t>
            </a:r>
          </a:p>
        </p:txBody>
      </p:sp>
      <p:sp>
        <p:nvSpPr>
          <p:cNvPr id="3" name="Oval 2">
            <a:extLst>
              <a:ext uri="{FF2B5EF4-FFF2-40B4-BE49-F238E27FC236}">
                <a16:creationId xmlns:a16="http://schemas.microsoft.com/office/drawing/2014/main" id="{7158DB3A-9985-4A57-A372-F643B0D7ACC1}"/>
              </a:ext>
            </a:extLst>
          </p:cNvPr>
          <p:cNvSpPr/>
          <p:nvPr userDrawn="1"/>
        </p:nvSpPr>
        <p:spPr>
          <a:xfrm>
            <a:off x="3107528" y="2619376"/>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B6A9B137-64C3-4C19-A51D-B8AACA4E67C5}"/>
              </a:ext>
            </a:extLst>
          </p:cNvPr>
          <p:cNvSpPr/>
          <p:nvPr userDrawn="1"/>
        </p:nvSpPr>
        <p:spPr>
          <a:xfrm>
            <a:off x="3130387" y="264223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6D55C199-C500-465A-AFE6-B3300529DF7A}"/>
              </a:ext>
            </a:extLst>
          </p:cNvPr>
          <p:cNvSpPr/>
          <p:nvPr userDrawn="1"/>
        </p:nvSpPr>
        <p:spPr>
          <a:xfrm>
            <a:off x="3167425" y="268347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B1C13160-5437-4513-B0F7-77C9ABA18BCD}"/>
              </a:ext>
            </a:extLst>
          </p:cNvPr>
          <p:cNvSpPr/>
          <p:nvPr userDrawn="1"/>
        </p:nvSpPr>
        <p:spPr>
          <a:xfrm>
            <a:off x="3903970" y="2606881"/>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3338716D-B7F3-48A1-A0BF-026C9F1BADE5}"/>
              </a:ext>
            </a:extLst>
          </p:cNvPr>
          <p:cNvSpPr/>
          <p:nvPr userDrawn="1"/>
        </p:nvSpPr>
        <p:spPr>
          <a:xfrm>
            <a:off x="3955582" y="256010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D65C7E0E-0DA0-4843-94CF-9C2BB9DB828A}"/>
              </a:ext>
            </a:extLst>
          </p:cNvPr>
          <p:cNvSpPr/>
          <p:nvPr userDrawn="1"/>
        </p:nvSpPr>
        <p:spPr>
          <a:xfrm>
            <a:off x="4009477" y="2530759"/>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4CDB8D58-E110-4119-943B-6E09E787F3BE}"/>
              </a:ext>
            </a:extLst>
          </p:cNvPr>
          <p:cNvSpPr/>
          <p:nvPr userDrawn="1"/>
        </p:nvSpPr>
        <p:spPr>
          <a:xfrm>
            <a:off x="5315267" y="2310445"/>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8D58EE8D-D14D-4DDB-9A4F-04511E7EC478}"/>
              </a:ext>
            </a:extLst>
          </p:cNvPr>
          <p:cNvSpPr/>
          <p:nvPr userDrawn="1"/>
        </p:nvSpPr>
        <p:spPr>
          <a:xfrm>
            <a:off x="5384602" y="2379073"/>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EA9F9C31-84E5-4645-8CE9-1D1B3E8F3D1B}"/>
              </a:ext>
            </a:extLst>
          </p:cNvPr>
          <p:cNvSpPr/>
          <p:nvPr userDrawn="1"/>
        </p:nvSpPr>
        <p:spPr>
          <a:xfrm>
            <a:off x="5503495" y="2350268"/>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CAB88DB8-10CA-4948-BBC4-CD2DE197A069}"/>
              </a:ext>
            </a:extLst>
          </p:cNvPr>
          <p:cNvSpPr/>
          <p:nvPr userDrawn="1"/>
        </p:nvSpPr>
        <p:spPr>
          <a:xfrm>
            <a:off x="7401328" y="2904502"/>
            <a:ext cx="45719" cy="457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55663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oodwin at a Glanc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3CDF6-4F5F-4FAF-B52B-E144519DA314}"/>
              </a:ext>
            </a:extLst>
          </p:cNvPr>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EF21EDE3-924F-4937-8EC3-0C1D09683656}"/>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4" name="object 6">
            <a:extLst>
              <a:ext uri="{FF2B5EF4-FFF2-40B4-BE49-F238E27FC236}">
                <a16:creationId xmlns:a16="http://schemas.microsoft.com/office/drawing/2014/main" id="{4F964BB0-1A6B-4B1D-90D0-73F089A9A15B}"/>
              </a:ext>
            </a:extLst>
          </p:cNvPr>
          <p:cNvSpPr/>
          <p:nvPr userDrawn="1"/>
        </p:nvSpPr>
        <p:spPr>
          <a:xfrm>
            <a:off x="457200" y="1371600"/>
            <a:ext cx="1524000" cy="1957070"/>
          </a:xfrm>
          <a:custGeom>
            <a:avLst/>
            <a:gdLst/>
            <a:ahLst/>
            <a:cxnLst/>
            <a:rect l="l" t="t" r="r" b="b"/>
            <a:pathLst>
              <a:path w="1524000" h="1957070">
                <a:moveTo>
                  <a:pt x="0" y="1956815"/>
                </a:moveTo>
                <a:lnTo>
                  <a:pt x="1524000" y="1956815"/>
                </a:lnTo>
                <a:lnTo>
                  <a:pt x="1524000" y="0"/>
                </a:lnTo>
                <a:lnTo>
                  <a:pt x="0" y="0"/>
                </a:lnTo>
                <a:lnTo>
                  <a:pt x="0" y="1956815"/>
                </a:lnTo>
                <a:close/>
              </a:path>
            </a:pathLst>
          </a:custGeom>
          <a:solidFill>
            <a:srgbClr val="EFF0ED"/>
          </a:solidFill>
        </p:spPr>
        <p:txBody>
          <a:bodyPr wrap="square" lIns="0" tIns="0" rIns="0" bIns="0" rtlCol="0"/>
          <a:lstStyle/>
          <a:p>
            <a:endParaRPr dirty="0"/>
          </a:p>
        </p:txBody>
      </p:sp>
      <p:sp>
        <p:nvSpPr>
          <p:cNvPr id="5" name="object 7">
            <a:extLst>
              <a:ext uri="{FF2B5EF4-FFF2-40B4-BE49-F238E27FC236}">
                <a16:creationId xmlns:a16="http://schemas.microsoft.com/office/drawing/2014/main" id="{475FF94C-990C-4F03-8560-317F7EF11FD7}"/>
              </a:ext>
            </a:extLst>
          </p:cNvPr>
          <p:cNvSpPr/>
          <p:nvPr userDrawn="1"/>
        </p:nvSpPr>
        <p:spPr>
          <a:xfrm>
            <a:off x="2133600" y="1371600"/>
            <a:ext cx="1524000" cy="1957070"/>
          </a:xfrm>
          <a:custGeom>
            <a:avLst/>
            <a:gdLst/>
            <a:ahLst/>
            <a:cxnLst/>
            <a:rect l="l" t="t" r="r" b="b"/>
            <a:pathLst>
              <a:path w="1524000" h="1957070">
                <a:moveTo>
                  <a:pt x="0" y="1956815"/>
                </a:moveTo>
                <a:lnTo>
                  <a:pt x="1524000" y="1956815"/>
                </a:lnTo>
                <a:lnTo>
                  <a:pt x="1524000" y="0"/>
                </a:lnTo>
                <a:lnTo>
                  <a:pt x="0" y="0"/>
                </a:lnTo>
                <a:lnTo>
                  <a:pt x="0" y="1956815"/>
                </a:lnTo>
                <a:close/>
              </a:path>
            </a:pathLst>
          </a:custGeom>
          <a:solidFill>
            <a:srgbClr val="EFF0ED"/>
          </a:solidFill>
        </p:spPr>
        <p:txBody>
          <a:bodyPr wrap="square" lIns="0" tIns="0" rIns="0" bIns="0" rtlCol="0"/>
          <a:lstStyle/>
          <a:p>
            <a:endParaRPr dirty="0"/>
          </a:p>
        </p:txBody>
      </p:sp>
      <p:sp>
        <p:nvSpPr>
          <p:cNvPr id="6" name="object 8">
            <a:extLst>
              <a:ext uri="{FF2B5EF4-FFF2-40B4-BE49-F238E27FC236}">
                <a16:creationId xmlns:a16="http://schemas.microsoft.com/office/drawing/2014/main" id="{F019D8A5-4D47-4D82-AF8A-C47A5C2F0756}"/>
              </a:ext>
            </a:extLst>
          </p:cNvPr>
          <p:cNvSpPr/>
          <p:nvPr userDrawn="1"/>
        </p:nvSpPr>
        <p:spPr>
          <a:xfrm>
            <a:off x="3810000" y="1371600"/>
            <a:ext cx="1524000" cy="1957070"/>
          </a:xfrm>
          <a:custGeom>
            <a:avLst/>
            <a:gdLst/>
            <a:ahLst/>
            <a:cxnLst/>
            <a:rect l="l" t="t" r="r" b="b"/>
            <a:pathLst>
              <a:path w="1524000" h="1957070">
                <a:moveTo>
                  <a:pt x="0" y="1956815"/>
                </a:moveTo>
                <a:lnTo>
                  <a:pt x="1524000" y="1956815"/>
                </a:lnTo>
                <a:lnTo>
                  <a:pt x="1524000" y="0"/>
                </a:lnTo>
                <a:lnTo>
                  <a:pt x="0" y="0"/>
                </a:lnTo>
                <a:lnTo>
                  <a:pt x="0" y="1956815"/>
                </a:lnTo>
                <a:close/>
              </a:path>
            </a:pathLst>
          </a:custGeom>
          <a:solidFill>
            <a:srgbClr val="EFF0ED"/>
          </a:solidFill>
        </p:spPr>
        <p:txBody>
          <a:bodyPr wrap="square" lIns="0" tIns="0" rIns="0" bIns="0" rtlCol="0"/>
          <a:lstStyle/>
          <a:p>
            <a:endParaRPr dirty="0"/>
          </a:p>
        </p:txBody>
      </p:sp>
      <p:sp>
        <p:nvSpPr>
          <p:cNvPr id="7" name="object 9">
            <a:extLst>
              <a:ext uri="{FF2B5EF4-FFF2-40B4-BE49-F238E27FC236}">
                <a16:creationId xmlns:a16="http://schemas.microsoft.com/office/drawing/2014/main" id="{A5CD7F41-3553-4466-B77B-91C33D4858C6}"/>
              </a:ext>
            </a:extLst>
          </p:cNvPr>
          <p:cNvSpPr/>
          <p:nvPr userDrawn="1"/>
        </p:nvSpPr>
        <p:spPr>
          <a:xfrm>
            <a:off x="5486400" y="1371600"/>
            <a:ext cx="1524000" cy="1957070"/>
          </a:xfrm>
          <a:custGeom>
            <a:avLst/>
            <a:gdLst/>
            <a:ahLst/>
            <a:cxnLst/>
            <a:rect l="l" t="t" r="r" b="b"/>
            <a:pathLst>
              <a:path w="1524000" h="1957070">
                <a:moveTo>
                  <a:pt x="0" y="1956815"/>
                </a:moveTo>
                <a:lnTo>
                  <a:pt x="1524000" y="1956815"/>
                </a:lnTo>
                <a:lnTo>
                  <a:pt x="1524000" y="0"/>
                </a:lnTo>
                <a:lnTo>
                  <a:pt x="0" y="0"/>
                </a:lnTo>
                <a:lnTo>
                  <a:pt x="0" y="1956815"/>
                </a:lnTo>
                <a:close/>
              </a:path>
            </a:pathLst>
          </a:custGeom>
          <a:solidFill>
            <a:srgbClr val="EFF0ED"/>
          </a:solidFill>
        </p:spPr>
        <p:txBody>
          <a:bodyPr wrap="square" lIns="0" tIns="0" rIns="0" bIns="0" rtlCol="0"/>
          <a:lstStyle/>
          <a:p>
            <a:endParaRPr dirty="0"/>
          </a:p>
        </p:txBody>
      </p:sp>
      <p:sp>
        <p:nvSpPr>
          <p:cNvPr id="8" name="object 10">
            <a:extLst>
              <a:ext uri="{FF2B5EF4-FFF2-40B4-BE49-F238E27FC236}">
                <a16:creationId xmlns:a16="http://schemas.microsoft.com/office/drawing/2014/main" id="{2526847D-307A-466D-AB1D-3173EBE32EDF}"/>
              </a:ext>
            </a:extLst>
          </p:cNvPr>
          <p:cNvSpPr/>
          <p:nvPr userDrawn="1"/>
        </p:nvSpPr>
        <p:spPr>
          <a:xfrm>
            <a:off x="7162800" y="1371600"/>
            <a:ext cx="1524000" cy="1957070"/>
          </a:xfrm>
          <a:custGeom>
            <a:avLst/>
            <a:gdLst/>
            <a:ahLst/>
            <a:cxnLst/>
            <a:rect l="l" t="t" r="r" b="b"/>
            <a:pathLst>
              <a:path w="1524000" h="1957070">
                <a:moveTo>
                  <a:pt x="0" y="1956815"/>
                </a:moveTo>
                <a:lnTo>
                  <a:pt x="1524000" y="1956815"/>
                </a:lnTo>
                <a:lnTo>
                  <a:pt x="1524000" y="0"/>
                </a:lnTo>
                <a:lnTo>
                  <a:pt x="0" y="0"/>
                </a:lnTo>
                <a:lnTo>
                  <a:pt x="0" y="1956815"/>
                </a:lnTo>
                <a:close/>
              </a:path>
            </a:pathLst>
          </a:custGeom>
          <a:solidFill>
            <a:srgbClr val="EFF0ED"/>
          </a:solidFill>
        </p:spPr>
        <p:txBody>
          <a:bodyPr wrap="square" lIns="0" tIns="0" rIns="0" bIns="0" rtlCol="0"/>
          <a:lstStyle/>
          <a:p>
            <a:endParaRPr dirty="0"/>
          </a:p>
        </p:txBody>
      </p:sp>
      <p:sp>
        <p:nvSpPr>
          <p:cNvPr id="9" name="object 11">
            <a:extLst>
              <a:ext uri="{FF2B5EF4-FFF2-40B4-BE49-F238E27FC236}">
                <a16:creationId xmlns:a16="http://schemas.microsoft.com/office/drawing/2014/main" id="{374DC5EA-8761-46F4-80D0-A37E63A810E6}"/>
              </a:ext>
            </a:extLst>
          </p:cNvPr>
          <p:cNvSpPr/>
          <p:nvPr userDrawn="1"/>
        </p:nvSpPr>
        <p:spPr>
          <a:xfrm>
            <a:off x="457200" y="3480815"/>
            <a:ext cx="8229600" cy="2234565"/>
          </a:xfrm>
          <a:custGeom>
            <a:avLst/>
            <a:gdLst/>
            <a:ahLst/>
            <a:cxnLst/>
            <a:rect l="l" t="t" r="r" b="b"/>
            <a:pathLst>
              <a:path w="8229600" h="2234565">
                <a:moveTo>
                  <a:pt x="0" y="2234183"/>
                </a:moveTo>
                <a:lnTo>
                  <a:pt x="8229600" y="2234183"/>
                </a:lnTo>
                <a:lnTo>
                  <a:pt x="8229600" y="0"/>
                </a:lnTo>
                <a:lnTo>
                  <a:pt x="0" y="0"/>
                </a:lnTo>
                <a:lnTo>
                  <a:pt x="0" y="2234183"/>
                </a:lnTo>
                <a:close/>
              </a:path>
            </a:pathLst>
          </a:custGeom>
          <a:solidFill>
            <a:srgbClr val="EFF0ED"/>
          </a:solidFill>
        </p:spPr>
        <p:txBody>
          <a:bodyPr wrap="square" lIns="0" tIns="0" rIns="0" bIns="0" rtlCol="0"/>
          <a:lstStyle/>
          <a:p>
            <a:endParaRPr dirty="0"/>
          </a:p>
        </p:txBody>
      </p:sp>
      <p:sp>
        <p:nvSpPr>
          <p:cNvPr id="89" name="Text Placeholder 88">
            <a:extLst>
              <a:ext uri="{FF2B5EF4-FFF2-40B4-BE49-F238E27FC236}">
                <a16:creationId xmlns:a16="http://schemas.microsoft.com/office/drawing/2014/main" id="{4612DF88-FB21-4348-A123-CAD3BFB35D2F}"/>
              </a:ext>
            </a:extLst>
          </p:cNvPr>
          <p:cNvSpPr>
            <a:spLocks noGrp="1"/>
          </p:cNvSpPr>
          <p:nvPr userDrawn="1">
            <p:ph type="body" sz="quarter" idx="11" hasCustomPrompt="1"/>
          </p:nvPr>
        </p:nvSpPr>
        <p:spPr>
          <a:xfrm>
            <a:off x="457200" y="2393089"/>
            <a:ext cx="1524000" cy="752160"/>
          </a:xfrm>
        </p:spPr>
        <p:txBody>
          <a:bodyPr>
            <a:noAutofit/>
          </a:bodyPr>
          <a:lstStyle>
            <a:lvl1pPr marL="0" indent="0" algn="ctr">
              <a:lnSpc>
                <a:spcPct val="105000"/>
              </a:lnSpc>
              <a:buNone/>
              <a:defRPr sz="1100" b="1">
                <a:latin typeface="+mn-lt"/>
              </a:defRPr>
            </a:lvl1pPr>
            <a:lvl2pPr marL="0" indent="0" algn="ctr">
              <a:lnSpc>
                <a:spcPct val="105000"/>
              </a:lnSpc>
              <a:buNone/>
              <a:defRPr sz="2400" b="1">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a:t>
            </a:r>
            <a:r>
              <a:rPr lang="en-US" dirty="0" err="1"/>
              <a:t>lvl</a:t>
            </a:r>
            <a:endParaRPr lang="en-US" dirty="0"/>
          </a:p>
        </p:txBody>
      </p:sp>
      <p:sp>
        <p:nvSpPr>
          <p:cNvPr id="90" name="Text Placeholder 88">
            <a:extLst>
              <a:ext uri="{FF2B5EF4-FFF2-40B4-BE49-F238E27FC236}">
                <a16:creationId xmlns:a16="http://schemas.microsoft.com/office/drawing/2014/main" id="{DB83DB64-6459-4050-B888-B6D554D3EED5}"/>
              </a:ext>
            </a:extLst>
          </p:cNvPr>
          <p:cNvSpPr>
            <a:spLocks noGrp="1"/>
          </p:cNvSpPr>
          <p:nvPr userDrawn="1">
            <p:ph type="body" sz="quarter" idx="12" hasCustomPrompt="1"/>
          </p:nvPr>
        </p:nvSpPr>
        <p:spPr>
          <a:xfrm>
            <a:off x="2133600" y="2393089"/>
            <a:ext cx="1524000" cy="752160"/>
          </a:xfrm>
        </p:spPr>
        <p:txBody>
          <a:bodyPr>
            <a:noAutofit/>
          </a:bodyPr>
          <a:lstStyle>
            <a:lvl1pPr marL="0" indent="0" algn="ctr">
              <a:lnSpc>
                <a:spcPct val="105000"/>
              </a:lnSpc>
              <a:buNone/>
              <a:defRPr sz="1100" b="1">
                <a:latin typeface="+mn-lt"/>
              </a:defRPr>
            </a:lvl1pPr>
            <a:lvl2pPr marL="0" indent="0" algn="ctr">
              <a:lnSpc>
                <a:spcPct val="105000"/>
              </a:lnSpc>
              <a:buNone/>
              <a:defRPr sz="2400" b="1">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a:t>
            </a:r>
            <a:r>
              <a:rPr lang="en-US" dirty="0" err="1"/>
              <a:t>lvl</a:t>
            </a:r>
            <a:endParaRPr lang="en-US" dirty="0"/>
          </a:p>
        </p:txBody>
      </p:sp>
      <p:sp>
        <p:nvSpPr>
          <p:cNvPr id="91" name="Text Placeholder 88">
            <a:extLst>
              <a:ext uri="{FF2B5EF4-FFF2-40B4-BE49-F238E27FC236}">
                <a16:creationId xmlns:a16="http://schemas.microsoft.com/office/drawing/2014/main" id="{FC691AB8-A368-4EE1-8A69-FD81E37A196F}"/>
              </a:ext>
            </a:extLst>
          </p:cNvPr>
          <p:cNvSpPr>
            <a:spLocks noGrp="1"/>
          </p:cNvSpPr>
          <p:nvPr userDrawn="1">
            <p:ph type="body" sz="quarter" idx="13" hasCustomPrompt="1"/>
          </p:nvPr>
        </p:nvSpPr>
        <p:spPr>
          <a:xfrm>
            <a:off x="3810000" y="2393089"/>
            <a:ext cx="1524000" cy="752160"/>
          </a:xfrm>
        </p:spPr>
        <p:txBody>
          <a:bodyPr>
            <a:noAutofit/>
          </a:bodyPr>
          <a:lstStyle>
            <a:lvl1pPr marL="0" indent="0" algn="ctr">
              <a:lnSpc>
                <a:spcPct val="105000"/>
              </a:lnSpc>
              <a:buNone/>
              <a:defRPr sz="1100" b="1">
                <a:latin typeface="+mn-lt"/>
              </a:defRPr>
            </a:lvl1pPr>
            <a:lvl2pPr marL="0" indent="0" algn="ctr">
              <a:lnSpc>
                <a:spcPct val="105000"/>
              </a:lnSpc>
              <a:buNone/>
              <a:defRPr sz="2400" b="1">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a:t>
            </a:r>
            <a:r>
              <a:rPr lang="en-US" dirty="0" err="1"/>
              <a:t>lvl</a:t>
            </a:r>
            <a:endParaRPr lang="en-US" dirty="0"/>
          </a:p>
        </p:txBody>
      </p:sp>
      <p:sp>
        <p:nvSpPr>
          <p:cNvPr id="92" name="Text Placeholder 88">
            <a:extLst>
              <a:ext uri="{FF2B5EF4-FFF2-40B4-BE49-F238E27FC236}">
                <a16:creationId xmlns:a16="http://schemas.microsoft.com/office/drawing/2014/main" id="{418CC1A4-250B-482F-B4F1-23EBC3F00F4B}"/>
              </a:ext>
            </a:extLst>
          </p:cNvPr>
          <p:cNvSpPr>
            <a:spLocks noGrp="1"/>
          </p:cNvSpPr>
          <p:nvPr userDrawn="1">
            <p:ph type="body" sz="quarter" idx="14" hasCustomPrompt="1"/>
          </p:nvPr>
        </p:nvSpPr>
        <p:spPr>
          <a:xfrm>
            <a:off x="5486400" y="2393089"/>
            <a:ext cx="1524000" cy="752160"/>
          </a:xfrm>
        </p:spPr>
        <p:txBody>
          <a:bodyPr>
            <a:noAutofit/>
          </a:bodyPr>
          <a:lstStyle>
            <a:lvl1pPr marL="0" indent="0" algn="ctr">
              <a:lnSpc>
                <a:spcPct val="105000"/>
              </a:lnSpc>
              <a:buNone/>
              <a:defRPr sz="1100" b="1">
                <a:latin typeface="+mn-lt"/>
              </a:defRPr>
            </a:lvl1pPr>
            <a:lvl2pPr marL="0" indent="0" algn="ctr">
              <a:lnSpc>
                <a:spcPct val="105000"/>
              </a:lnSpc>
              <a:buNone/>
              <a:defRPr sz="2400" b="1">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a:t>
            </a:r>
            <a:r>
              <a:rPr lang="en-US" dirty="0" err="1"/>
              <a:t>lvl</a:t>
            </a:r>
            <a:endParaRPr lang="en-US" dirty="0"/>
          </a:p>
        </p:txBody>
      </p:sp>
      <p:sp>
        <p:nvSpPr>
          <p:cNvPr id="93" name="Text Placeholder 88">
            <a:extLst>
              <a:ext uri="{FF2B5EF4-FFF2-40B4-BE49-F238E27FC236}">
                <a16:creationId xmlns:a16="http://schemas.microsoft.com/office/drawing/2014/main" id="{498B05CF-3878-4936-B29B-B0B6BEAC3667}"/>
              </a:ext>
            </a:extLst>
          </p:cNvPr>
          <p:cNvSpPr>
            <a:spLocks noGrp="1"/>
          </p:cNvSpPr>
          <p:nvPr userDrawn="1">
            <p:ph type="body" sz="quarter" idx="15" hasCustomPrompt="1"/>
          </p:nvPr>
        </p:nvSpPr>
        <p:spPr>
          <a:xfrm>
            <a:off x="7161508" y="2393089"/>
            <a:ext cx="1524000" cy="752160"/>
          </a:xfrm>
        </p:spPr>
        <p:txBody>
          <a:bodyPr>
            <a:noAutofit/>
          </a:bodyPr>
          <a:lstStyle>
            <a:lvl1pPr marL="0" indent="0" algn="ctr">
              <a:lnSpc>
                <a:spcPct val="105000"/>
              </a:lnSpc>
              <a:buNone/>
              <a:defRPr sz="1100" b="1">
                <a:latin typeface="+mn-lt"/>
              </a:defRPr>
            </a:lvl1pPr>
            <a:lvl2pPr marL="0" indent="0" algn="ctr">
              <a:lnSpc>
                <a:spcPct val="105000"/>
              </a:lnSpc>
              <a:buNone/>
              <a:defRPr sz="2400" b="1">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a:t>
            </a:r>
            <a:r>
              <a:rPr lang="en-US" dirty="0" err="1"/>
              <a:t>lvl</a:t>
            </a:r>
            <a:endParaRPr lang="en-US" dirty="0"/>
          </a:p>
        </p:txBody>
      </p:sp>
      <p:sp>
        <p:nvSpPr>
          <p:cNvPr id="94" name="Picture Placeholder 9">
            <a:extLst>
              <a:ext uri="{FF2B5EF4-FFF2-40B4-BE49-F238E27FC236}">
                <a16:creationId xmlns:a16="http://schemas.microsoft.com/office/drawing/2014/main" id="{BB5C2761-C3F8-4A2F-BA6A-ECC4489543D8}"/>
              </a:ext>
            </a:extLst>
          </p:cNvPr>
          <p:cNvSpPr>
            <a:spLocks noGrp="1"/>
          </p:cNvSpPr>
          <p:nvPr userDrawn="1">
            <p:ph type="pic" sz="quarter" idx="16" hasCustomPrompt="1"/>
          </p:nvPr>
        </p:nvSpPr>
        <p:spPr>
          <a:xfrm>
            <a:off x="877838" y="1625450"/>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5" name="Picture Placeholder 9">
            <a:extLst>
              <a:ext uri="{FF2B5EF4-FFF2-40B4-BE49-F238E27FC236}">
                <a16:creationId xmlns:a16="http://schemas.microsoft.com/office/drawing/2014/main" id="{47D819C4-C4B2-479A-A501-D6283EAC2D41}"/>
              </a:ext>
            </a:extLst>
          </p:cNvPr>
          <p:cNvSpPr>
            <a:spLocks noGrp="1"/>
          </p:cNvSpPr>
          <p:nvPr userDrawn="1">
            <p:ph type="pic" sz="quarter" idx="17" hasCustomPrompt="1"/>
          </p:nvPr>
        </p:nvSpPr>
        <p:spPr>
          <a:xfrm>
            <a:off x="2554238" y="1625450"/>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6" name="Picture Placeholder 9">
            <a:extLst>
              <a:ext uri="{FF2B5EF4-FFF2-40B4-BE49-F238E27FC236}">
                <a16:creationId xmlns:a16="http://schemas.microsoft.com/office/drawing/2014/main" id="{ACFBA84A-7055-4070-B87F-BB217620B979}"/>
              </a:ext>
            </a:extLst>
          </p:cNvPr>
          <p:cNvSpPr>
            <a:spLocks noGrp="1"/>
          </p:cNvSpPr>
          <p:nvPr userDrawn="1">
            <p:ph type="pic" sz="quarter" idx="18" hasCustomPrompt="1"/>
          </p:nvPr>
        </p:nvSpPr>
        <p:spPr>
          <a:xfrm>
            <a:off x="4230638" y="1625450"/>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7" name="Picture Placeholder 9">
            <a:extLst>
              <a:ext uri="{FF2B5EF4-FFF2-40B4-BE49-F238E27FC236}">
                <a16:creationId xmlns:a16="http://schemas.microsoft.com/office/drawing/2014/main" id="{E376A6F3-9CFC-4DD9-9864-7AA6B1EE1058}"/>
              </a:ext>
            </a:extLst>
          </p:cNvPr>
          <p:cNvSpPr>
            <a:spLocks noGrp="1"/>
          </p:cNvSpPr>
          <p:nvPr userDrawn="1">
            <p:ph type="pic" sz="quarter" idx="19" hasCustomPrompt="1"/>
          </p:nvPr>
        </p:nvSpPr>
        <p:spPr>
          <a:xfrm>
            <a:off x="5907038" y="1625450"/>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8" name="Picture Placeholder 9">
            <a:extLst>
              <a:ext uri="{FF2B5EF4-FFF2-40B4-BE49-F238E27FC236}">
                <a16:creationId xmlns:a16="http://schemas.microsoft.com/office/drawing/2014/main" id="{B71AF866-3D48-41E7-B393-FA69896DD19C}"/>
              </a:ext>
            </a:extLst>
          </p:cNvPr>
          <p:cNvSpPr>
            <a:spLocks noGrp="1"/>
          </p:cNvSpPr>
          <p:nvPr userDrawn="1">
            <p:ph type="pic" sz="quarter" idx="20" hasCustomPrompt="1"/>
          </p:nvPr>
        </p:nvSpPr>
        <p:spPr>
          <a:xfrm>
            <a:off x="7583438" y="1625450"/>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50" name="Picture Placeholder 9">
            <a:extLst>
              <a:ext uri="{FF2B5EF4-FFF2-40B4-BE49-F238E27FC236}">
                <a16:creationId xmlns:a16="http://schemas.microsoft.com/office/drawing/2014/main" id="{007C4B38-C16A-414D-9C46-89D018022F45}"/>
              </a:ext>
            </a:extLst>
          </p:cNvPr>
          <p:cNvSpPr>
            <a:spLocks noGrp="1"/>
          </p:cNvSpPr>
          <p:nvPr>
            <p:ph type="pic" sz="quarter" idx="21" hasCustomPrompt="1"/>
          </p:nvPr>
        </p:nvSpPr>
        <p:spPr>
          <a:xfrm>
            <a:off x="877838" y="4317084"/>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51" name="Picture Placeholder 9">
            <a:extLst>
              <a:ext uri="{FF2B5EF4-FFF2-40B4-BE49-F238E27FC236}">
                <a16:creationId xmlns:a16="http://schemas.microsoft.com/office/drawing/2014/main" id="{2B4E0122-FDB3-47B5-A364-364A220481EC}"/>
              </a:ext>
            </a:extLst>
          </p:cNvPr>
          <p:cNvSpPr>
            <a:spLocks noGrp="1"/>
          </p:cNvSpPr>
          <p:nvPr>
            <p:ph type="pic" sz="quarter" idx="22" hasCustomPrompt="1"/>
          </p:nvPr>
        </p:nvSpPr>
        <p:spPr>
          <a:xfrm>
            <a:off x="2554238" y="4317084"/>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52" name="Picture Placeholder 9">
            <a:extLst>
              <a:ext uri="{FF2B5EF4-FFF2-40B4-BE49-F238E27FC236}">
                <a16:creationId xmlns:a16="http://schemas.microsoft.com/office/drawing/2014/main" id="{14AD19EF-5D27-4B4B-8D7E-519E379E0C61}"/>
              </a:ext>
            </a:extLst>
          </p:cNvPr>
          <p:cNvSpPr>
            <a:spLocks noGrp="1"/>
          </p:cNvSpPr>
          <p:nvPr>
            <p:ph type="pic" sz="quarter" idx="23" hasCustomPrompt="1"/>
          </p:nvPr>
        </p:nvSpPr>
        <p:spPr>
          <a:xfrm>
            <a:off x="4230638" y="4317084"/>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53" name="Picture Placeholder 9">
            <a:extLst>
              <a:ext uri="{FF2B5EF4-FFF2-40B4-BE49-F238E27FC236}">
                <a16:creationId xmlns:a16="http://schemas.microsoft.com/office/drawing/2014/main" id="{87A4817C-86EB-49A4-B438-F4E35356D8CA}"/>
              </a:ext>
            </a:extLst>
          </p:cNvPr>
          <p:cNvSpPr>
            <a:spLocks noGrp="1"/>
          </p:cNvSpPr>
          <p:nvPr>
            <p:ph type="pic" sz="quarter" idx="24" hasCustomPrompt="1"/>
          </p:nvPr>
        </p:nvSpPr>
        <p:spPr>
          <a:xfrm>
            <a:off x="5907038" y="4317084"/>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54" name="Picture Placeholder 9">
            <a:extLst>
              <a:ext uri="{FF2B5EF4-FFF2-40B4-BE49-F238E27FC236}">
                <a16:creationId xmlns:a16="http://schemas.microsoft.com/office/drawing/2014/main" id="{7DBFA811-14C7-4075-9B27-67526D422D93}"/>
              </a:ext>
            </a:extLst>
          </p:cNvPr>
          <p:cNvSpPr>
            <a:spLocks noGrp="1"/>
          </p:cNvSpPr>
          <p:nvPr>
            <p:ph type="pic" sz="quarter" idx="25" hasCustomPrompt="1"/>
          </p:nvPr>
        </p:nvSpPr>
        <p:spPr>
          <a:xfrm>
            <a:off x="7583438" y="4317084"/>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55" name="Text Placeholder 88">
            <a:extLst>
              <a:ext uri="{FF2B5EF4-FFF2-40B4-BE49-F238E27FC236}">
                <a16:creationId xmlns:a16="http://schemas.microsoft.com/office/drawing/2014/main" id="{370E52B9-6F58-4285-A404-2050C1E86A91}"/>
              </a:ext>
            </a:extLst>
          </p:cNvPr>
          <p:cNvSpPr>
            <a:spLocks noGrp="1"/>
          </p:cNvSpPr>
          <p:nvPr>
            <p:ph type="body" sz="quarter" idx="26" hasCustomPrompt="1"/>
          </p:nvPr>
        </p:nvSpPr>
        <p:spPr>
          <a:xfrm>
            <a:off x="756061" y="3692690"/>
            <a:ext cx="2217958" cy="406650"/>
          </a:xfrm>
        </p:spPr>
        <p:txBody>
          <a:bodyPr wrap="square" lIns="0" tIns="0" rIns="0" bIns="0">
            <a:noAutofit/>
          </a:bodyPr>
          <a:lstStyle>
            <a:lvl1pPr marL="0" indent="0" algn="l">
              <a:lnSpc>
                <a:spcPct val="105000"/>
              </a:lnSpc>
              <a:buNone/>
              <a:defRPr sz="1100" b="1">
                <a:latin typeface="+mn-lt"/>
              </a:defRPr>
            </a:lvl1pPr>
            <a:lvl2pPr marL="0" indent="0" algn="l">
              <a:lnSpc>
                <a:spcPct val="105000"/>
              </a:lnSpc>
              <a:spcBef>
                <a:spcPts val="0"/>
              </a:spcBef>
              <a:buNone/>
              <a:defRPr sz="11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level</a:t>
            </a:r>
          </a:p>
        </p:txBody>
      </p:sp>
      <p:sp>
        <p:nvSpPr>
          <p:cNvPr id="156" name="Text Placeholder 88">
            <a:extLst>
              <a:ext uri="{FF2B5EF4-FFF2-40B4-BE49-F238E27FC236}">
                <a16:creationId xmlns:a16="http://schemas.microsoft.com/office/drawing/2014/main" id="{523011EC-1092-433F-BE1B-379E9A441292}"/>
              </a:ext>
            </a:extLst>
          </p:cNvPr>
          <p:cNvSpPr>
            <a:spLocks noGrp="1"/>
          </p:cNvSpPr>
          <p:nvPr>
            <p:ph type="body" sz="quarter" idx="27" hasCustomPrompt="1"/>
          </p:nvPr>
        </p:nvSpPr>
        <p:spPr>
          <a:xfrm>
            <a:off x="800100" y="5154217"/>
            <a:ext cx="828040" cy="406650"/>
          </a:xfrm>
        </p:spPr>
        <p:txBody>
          <a:bodyPr wrap="square" lIns="0" tIns="0" rIns="0" bIns="0">
            <a:noAutofit/>
          </a:bodyPr>
          <a:lstStyle>
            <a:lvl1pPr marL="0" indent="0" algn="ctr">
              <a:lnSpc>
                <a:spcPct val="105000"/>
              </a:lnSpc>
              <a:buNone/>
              <a:defRPr sz="1100" b="0">
                <a:latin typeface="+mn-lt"/>
              </a:defRPr>
            </a:lvl1pPr>
            <a:lvl2pPr marL="0" indent="0" algn="l">
              <a:lnSpc>
                <a:spcPct val="105000"/>
              </a:lnSpc>
              <a:spcBef>
                <a:spcPts val="0"/>
              </a:spcBef>
              <a:buNone/>
              <a:defRPr sz="11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p:txBody>
      </p:sp>
      <p:sp>
        <p:nvSpPr>
          <p:cNvPr id="157" name="Text Placeholder 88">
            <a:extLst>
              <a:ext uri="{FF2B5EF4-FFF2-40B4-BE49-F238E27FC236}">
                <a16:creationId xmlns:a16="http://schemas.microsoft.com/office/drawing/2014/main" id="{7E1554C9-5C0B-4886-8B17-657110C57956}"/>
              </a:ext>
            </a:extLst>
          </p:cNvPr>
          <p:cNvSpPr>
            <a:spLocks noGrp="1"/>
          </p:cNvSpPr>
          <p:nvPr>
            <p:ph type="body" sz="quarter" idx="28" hasCustomPrompt="1"/>
          </p:nvPr>
        </p:nvSpPr>
        <p:spPr>
          <a:xfrm>
            <a:off x="2481580" y="5154217"/>
            <a:ext cx="828040" cy="406650"/>
          </a:xfrm>
        </p:spPr>
        <p:txBody>
          <a:bodyPr wrap="square" lIns="0" tIns="0" rIns="0" bIns="0">
            <a:noAutofit/>
          </a:bodyPr>
          <a:lstStyle>
            <a:lvl1pPr marL="0" indent="0" algn="ctr">
              <a:lnSpc>
                <a:spcPct val="105000"/>
              </a:lnSpc>
              <a:buNone/>
              <a:defRPr sz="1100" b="0">
                <a:latin typeface="+mn-lt"/>
              </a:defRPr>
            </a:lvl1pPr>
            <a:lvl2pPr marL="0" indent="0" algn="l">
              <a:lnSpc>
                <a:spcPct val="105000"/>
              </a:lnSpc>
              <a:spcBef>
                <a:spcPts val="0"/>
              </a:spcBef>
              <a:buNone/>
              <a:defRPr sz="11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p:txBody>
      </p:sp>
      <p:sp>
        <p:nvSpPr>
          <p:cNvPr id="158" name="Text Placeholder 88">
            <a:extLst>
              <a:ext uri="{FF2B5EF4-FFF2-40B4-BE49-F238E27FC236}">
                <a16:creationId xmlns:a16="http://schemas.microsoft.com/office/drawing/2014/main" id="{C00E271F-8819-41F3-8E3F-D6572198747F}"/>
              </a:ext>
            </a:extLst>
          </p:cNvPr>
          <p:cNvSpPr>
            <a:spLocks noGrp="1"/>
          </p:cNvSpPr>
          <p:nvPr>
            <p:ph type="body" sz="quarter" idx="29" hasCustomPrompt="1"/>
          </p:nvPr>
        </p:nvSpPr>
        <p:spPr>
          <a:xfrm>
            <a:off x="4157980" y="5154217"/>
            <a:ext cx="828040" cy="406650"/>
          </a:xfrm>
        </p:spPr>
        <p:txBody>
          <a:bodyPr wrap="square" lIns="0" tIns="0" rIns="0" bIns="0">
            <a:noAutofit/>
          </a:bodyPr>
          <a:lstStyle>
            <a:lvl1pPr marL="0" indent="0" algn="ctr">
              <a:lnSpc>
                <a:spcPct val="105000"/>
              </a:lnSpc>
              <a:buNone/>
              <a:defRPr sz="1100" b="0">
                <a:latin typeface="+mn-lt"/>
              </a:defRPr>
            </a:lvl1pPr>
            <a:lvl2pPr marL="0" indent="0" algn="l">
              <a:lnSpc>
                <a:spcPct val="105000"/>
              </a:lnSpc>
              <a:spcBef>
                <a:spcPts val="0"/>
              </a:spcBef>
              <a:buNone/>
              <a:defRPr sz="11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p:txBody>
      </p:sp>
      <p:sp>
        <p:nvSpPr>
          <p:cNvPr id="159" name="Text Placeholder 88">
            <a:extLst>
              <a:ext uri="{FF2B5EF4-FFF2-40B4-BE49-F238E27FC236}">
                <a16:creationId xmlns:a16="http://schemas.microsoft.com/office/drawing/2014/main" id="{578BE0E6-C5C5-43FB-9FF0-22889BE2556F}"/>
              </a:ext>
            </a:extLst>
          </p:cNvPr>
          <p:cNvSpPr>
            <a:spLocks noGrp="1"/>
          </p:cNvSpPr>
          <p:nvPr>
            <p:ph type="body" sz="quarter" idx="30" hasCustomPrompt="1"/>
          </p:nvPr>
        </p:nvSpPr>
        <p:spPr>
          <a:xfrm>
            <a:off x="5834380" y="5154217"/>
            <a:ext cx="828040" cy="406650"/>
          </a:xfrm>
        </p:spPr>
        <p:txBody>
          <a:bodyPr wrap="square" lIns="0" tIns="0" rIns="0" bIns="0">
            <a:noAutofit/>
          </a:bodyPr>
          <a:lstStyle>
            <a:lvl1pPr marL="0" indent="0" algn="ctr">
              <a:lnSpc>
                <a:spcPct val="105000"/>
              </a:lnSpc>
              <a:buNone/>
              <a:defRPr sz="1100" b="0">
                <a:latin typeface="+mn-lt"/>
              </a:defRPr>
            </a:lvl1pPr>
            <a:lvl2pPr marL="0" indent="0" algn="l">
              <a:lnSpc>
                <a:spcPct val="105000"/>
              </a:lnSpc>
              <a:spcBef>
                <a:spcPts val="0"/>
              </a:spcBef>
              <a:buNone/>
              <a:defRPr sz="11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p:txBody>
      </p:sp>
      <p:sp>
        <p:nvSpPr>
          <p:cNvPr id="160" name="Text Placeholder 88">
            <a:extLst>
              <a:ext uri="{FF2B5EF4-FFF2-40B4-BE49-F238E27FC236}">
                <a16:creationId xmlns:a16="http://schemas.microsoft.com/office/drawing/2014/main" id="{2379B3CE-ED21-42C3-B108-296B68B8BFC0}"/>
              </a:ext>
            </a:extLst>
          </p:cNvPr>
          <p:cNvSpPr>
            <a:spLocks noGrp="1"/>
          </p:cNvSpPr>
          <p:nvPr>
            <p:ph type="body" sz="quarter" idx="31" hasCustomPrompt="1"/>
          </p:nvPr>
        </p:nvSpPr>
        <p:spPr>
          <a:xfrm>
            <a:off x="7515860" y="5154217"/>
            <a:ext cx="828040" cy="406650"/>
          </a:xfrm>
        </p:spPr>
        <p:txBody>
          <a:bodyPr wrap="square" lIns="0" tIns="0" rIns="0" bIns="0">
            <a:noAutofit/>
          </a:bodyPr>
          <a:lstStyle>
            <a:lvl1pPr marL="0" indent="0" algn="ctr">
              <a:lnSpc>
                <a:spcPct val="105000"/>
              </a:lnSpc>
              <a:buNone/>
              <a:defRPr sz="1100" b="0">
                <a:latin typeface="+mn-lt"/>
              </a:defRPr>
            </a:lvl1pPr>
            <a:lvl2pPr marL="0" indent="0" algn="l">
              <a:lnSpc>
                <a:spcPct val="105000"/>
              </a:lnSpc>
              <a:spcBef>
                <a:spcPts val="0"/>
              </a:spcBef>
              <a:buNone/>
              <a:defRPr sz="11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p:txBody>
      </p:sp>
    </p:spTree>
    <p:extLst>
      <p:ext uri="{BB962C8B-B14F-4D97-AF65-F5344CB8AC3E}">
        <p14:creationId xmlns:p14="http://schemas.microsoft.com/office/powerpoint/2010/main" val="2475770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oodwin at a Glance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534" y="1342724"/>
            <a:ext cx="3653160" cy="3175069"/>
          </a:xfrm>
          <a:noFill/>
        </p:spPr>
        <p:txBody>
          <a:bodyPr lIns="0" tIns="0" rIns="0" bIns="0">
            <a:noAutofit/>
          </a:bodyPr>
          <a:lstStyle>
            <a:lvl1pPr marL="0" indent="0">
              <a:lnSpc>
                <a:spcPct val="110000"/>
              </a:lnSpc>
              <a:spcBef>
                <a:spcPts val="0"/>
              </a:spcBef>
              <a:spcAft>
                <a:spcPts val="1000"/>
              </a:spcAft>
              <a:buNone/>
              <a:tabLst>
                <a:tab pos="274320" algn="l"/>
                <a:tab pos="457200" algn="l"/>
              </a:tabLst>
              <a:defRPr sz="1500" b="1" kern="800" baseline="0">
                <a:solidFill>
                  <a:srgbClr val="F7931D"/>
                </a:solidFill>
                <a:latin typeface="+mn-lt"/>
              </a:defRPr>
            </a:lvl1pPr>
            <a:lvl2pPr marL="0" indent="0">
              <a:lnSpc>
                <a:spcPct val="110000"/>
              </a:lnSpc>
              <a:spcBef>
                <a:spcPts val="0"/>
              </a:spcBef>
              <a:spcAft>
                <a:spcPts val="1200"/>
              </a:spcAft>
              <a:buFont typeface="Proxima Nova Lt" panose="02000506030000020004" pitchFamily="50" charset="0"/>
              <a:buNone/>
              <a:defRPr sz="900" b="1" kern="800" baseline="0">
                <a:solidFill>
                  <a:schemeClr val="tx1"/>
                </a:solidFill>
                <a:latin typeface="+mn-lt"/>
              </a:defRPr>
            </a:lvl2pPr>
            <a:lvl3pPr marL="0" indent="0">
              <a:lnSpc>
                <a:spcPct val="110000"/>
              </a:lnSpc>
              <a:spcBef>
                <a:spcPts val="0"/>
              </a:spcBef>
              <a:spcAft>
                <a:spcPts val="1200"/>
              </a:spcAft>
              <a:buNone/>
              <a:defRPr sz="900" b="0" kern="800" baseline="0">
                <a:solidFill>
                  <a:schemeClr val="tx2"/>
                </a:solidFill>
                <a:latin typeface="+mj-lt"/>
              </a:defRPr>
            </a:lvl3pPr>
            <a:lvl4pPr marL="230188" indent="-228600">
              <a:lnSpc>
                <a:spcPct val="110000"/>
              </a:lnSpc>
              <a:spcBef>
                <a:spcPts val="0"/>
              </a:spcBef>
              <a:spcAft>
                <a:spcPts val="300"/>
              </a:spcAft>
              <a:defRPr sz="900" b="0" kern="800" baseline="0">
                <a:solidFill>
                  <a:schemeClr val="tx2"/>
                </a:solidFill>
                <a:latin typeface="+mj-lt"/>
              </a:defRPr>
            </a:lvl4pPr>
            <a:lvl5pPr marL="458788" indent="-228600">
              <a:lnSpc>
                <a:spcPct val="110000"/>
              </a:lnSpc>
              <a:spcBef>
                <a:spcPts val="0"/>
              </a:spcBef>
              <a:spcAft>
                <a:spcPts val="300"/>
              </a:spcAft>
              <a:defRPr sz="900" b="0" kern="800" baseline="0">
                <a:solidFill>
                  <a:schemeClr val="tx2"/>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a:xfrm>
            <a:off x="366007" y="6245152"/>
            <a:ext cx="390054" cy="215444"/>
          </a:xfrm>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a:xfrm>
            <a:off x="457200" y="457200"/>
            <a:ext cx="7886700" cy="424732"/>
          </a:xfrm>
        </p:spPr>
        <p:txBody>
          <a:bodyPr/>
          <a:lstStyle/>
          <a:p>
            <a:r>
              <a:rPr lang="en-US"/>
              <a:t>Click to edit Master title style</a:t>
            </a:r>
          </a:p>
        </p:txBody>
      </p:sp>
      <p:sp>
        <p:nvSpPr>
          <p:cNvPr id="23" name="Picture Placeholder 3">
            <a:extLst>
              <a:ext uri="{FF2B5EF4-FFF2-40B4-BE49-F238E27FC236}">
                <a16:creationId xmlns:a16="http://schemas.microsoft.com/office/drawing/2014/main" id="{FC4C3CFD-309F-4755-8544-1A408214DF0F}"/>
              </a:ext>
            </a:extLst>
          </p:cNvPr>
          <p:cNvSpPr>
            <a:spLocks noGrp="1"/>
          </p:cNvSpPr>
          <p:nvPr>
            <p:ph type="pic" sz="quarter" idx="11"/>
          </p:nvPr>
        </p:nvSpPr>
        <p:spPr>
          <a:xfrm>
            <a:off x="4616387" y="1377260"/>
            <a:ext cx="4070413" cy="4535268"/>
          </a:xfrm>
        </p:spPr>
        <p:txBody>
          <a:bodyPr anchor="ctr" anchorCtr="0"/>
          <a:lstStyle>
            <a:lvl1pPr marL="0" indent="0" algn="ctr">
              <a:buNone/>
              <a:defRPr/>
            </a:lvl1pPr>
          </a:lstStyle>
          <a:p>
            <a:r>
              <a:rPr lang="en-US" dirty="0"/>
              <a:t>Click icon to add picture</a:t>
            </a:r>
          </a:p>
        </p:txBody>
      </p:sp>
      <p:sp>
        <p:nvSpPr>
          <p:cNvPr id="12" name="Content Placeholder 2">
            <a:extLst>
              <a:ext uri="{FF2B5EF4-FFF2-40B4-BE49-F238E27FC236}">
                <a16:creationId xmlns:a16="http://schemas.microsoft.com/office/drawing/2014/main" id="{47946C43-8E67-4A1F-A999-5C4E93B99D89}"/>
              </a:ext>
            </a:extLst>
          </p:cNvPr>
          <p:cNvSpPr>
            <a:spLocks noGrp="1"/>
          </p:cNvSpPr>
          <p:nvPr>
            <p:ph idx="35"/>
          </p:nvPr>
        </p:nvSpPr>
        <p:spPr>
          <a:xfrm>
            <a:off x="458409" y="5010006"/>
            <a:ext cx="1056641" cy="1073571"/>
          </a:xfrm>
        </p:spPr>
        <p:txBody>
          <a:bodyPr lIns="0" tIns="0" rIns="0" bIns="0">
            <a:noAutofit/>
          </a:bodyPr>
          <a:lstStyle>
            <a:lvl1pPr marL="0" indent="0">
              <a:lnSpc>
                <a:spcPct val="100000"/>
              </a:lnSpc>
              <a:spcBef>
                <a:spcPts val="0"/>
              </a:spcBef>
              <a:spcAft>
                <a:spcPts val="500"/>
              </a:spcAft>
              <a:buNone/>
              <a:tabLst>
                <a:tab pos="274320" algn="l"/>
                <a:tab pos="457200" algn="l"/>
              </a:tabLst>
              <a:defRPr sz="900" b="1">
                <a:solidFill>
                  <a:schemeClr val="tx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500"/>
              </a:spcAft>
              <a:buNone/>
              <a:defRPr sz="900" b="1">
                <a:solidFill>
                  <a:schemeClr val="tx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
        <p:nvSpPr>
          <p:cNvPr id="13" name="Content Placeholder 2">
            <a:extLst>
              <a:ext uri="{FF2B5EF4-FFF2-40B4-BE49-F238E27FC236}">
                <a16:creationId xmlns:a16="http://schemas.microsoft.com/office/drawing/2014/main" id="{BF925227-3DF5-446E-97F5-B7BCD7D5461E}"/>
              </a:ext>
            </a:extLst>
          </p:cNvPr>
          <p:cNvSpPr>
            <a:spLocks noGrp="1"/>
          </p:cNvSpPr>
          <p:nvPr>
            <p:ph idx="36"/>
          </p:nvPr>
        </p:nvSpPr>
        <p:spPr>
          <a:xfrm>
            <a:off x="1759793" y="5010006"/>
            <a:ext cx="1056641" cy="1073571"/>
          </a:xfrm>
        </p:spPr>
        <p:txBody>
          <a:bodyPr lIns="0" tIns="0" rIns="0" bIns="0">
            <a:noAutofit/>
          </a:bodyPr>
          <a:lstStyle>
            <a:lvl1pPr marL="0" indent="0">
              <a:lnSpc>
                <a:spcPct val="100000"/>
              </a:lnSpc>
              <a:spcBef>
                <a:spcPts val="0"/>
              </a:spcBef>
              <a:spcAft>
                <a:spcPts val="500"/>
              </a:spcAft>
              <a:buNone/>
              <a:tabLst>
                <a:tab pos="274320" algn="l"/>
                <a:tab pos="457200" algn="l"/>
              </a:tabLst>
              <a:defRPr sz="900" b="1">
                <a:solidFill>
                  <a:schemeClr val="tx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500"/>
              </a:spcAft>
              <a:buNone/>
              <a:defRPr sz="900" b="1">
                <a:solidFill>
                  <a:schemeClr val="tx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
        <p:nvSpPr>
          <p:cNvPr id="18" name="Text Placeholder 3">
            <a:extLst>
              <a:ext uri="{FF2B5EF4-FFF2-40B4-BE49-F238E27FC236}">
                <a16:creationId xmlns:a16="http://schemas.microsoft.com/office/drawing/2014/main" id="{2A2C4CD5-AE44-42AD-816F-2C357961B64B}"/>
              </a:ext>
            </a:extLst>
          </p:cNvPr>
          <p:cNvSpPr>
            <a:spLocks noGrp="1"/>
          </p:cNvSpPr>
          <p:nvPr>
            <p:ph type="body" sz="quarter" idx="37" hasCustomPrompt="1"/>
          </p:nvPr>
        </p:nvSpPr>
        <p:spPr>
          <a:xfrm>
            <a:off x="457200" y="4784911"/>
            <a:ext cx="3424335" cy="188912"/>
          </a:xfrm>
        </p:spPr>
        <p:txBody>
          <a:bodyPr lIns="0" tIns="0" rIns="0" bIns="0">
            <a:noAutofit/>
          </a:bodyPr>
          <a:lstStyle>
            <a:lvl1pPr marL="0" marR="5080" indent="0" algn="l" defTabSz="457200" rtl="0" eaLnBrk="1" latinLnBrk="0" hangingPunct="1">
              <a:lnSpc>
                <a:spcPct val="100000"/>
              </a:lnSpc>
              <a:spcBef>
                <a:spcPts val="0"/>
              </a:spcBef>
              <a:spcAft>
                <a:spcPts val="500"/>
              </a:spcAft>
              <a:buNone/>
              <a:defRPr lang="en-US" sz="1100" b="0" kern="1200" cap="all" spc="10" baseline="0" dirty="0">
                <a:solidFill>
                  <a:schemeClr val="accent1"/>
                </a:solidFill>
                <a:latin typeface="+mj-lt"/>
                <a:ea typeface="+mn-ea"/>
                <a:cs typeface="Proxima Nova Rg"/>
              </a:defRPr>
            </a:lvl1pPr>
          </a:lstStyle>
          <a:p>
            <a:pPr lvl="0"/>
            <a:r>
              <a:rPr lang="en-US" dirty="0"/>
              <a:t>CLICK TO EDIT MASTER TEXT STYLES</a:t>
            </a:r>
          </a:p>
        </p:txBody>
      </p:sp>
    </p:spTree>
    <p:extLst>
      <p:ext uri="{BB962C8B-B14F-4D97-AF65-F5344CB8AC3E}">
        <p14:creationId xmlns:p14="http://schemas.microsoft.com/office/powerpoint/2010/main" val="3153052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oodwin at a Glance 3">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0298"/>
            <a:ext cx="4243754" cy="4100471"/>
          </a:xfrm>
          <a:solidFill>
            <a:schemeClr val="bg2"/>
          </a:solidFill>
        </p:spPr>
        <p:txBody>
          <a:bodyPr lIns="228600" tIns="201168" rIns="228600" bIns="228600">
            <a:noAutofit/>
          </a:bodyPr>
          <a:lstStyle>
            <a:lvl1pPr marL="0" indent="0">
              <a:lnSpc>
                <a:spcPct val="105000"/>
              </a:lnSpc>
              <a:spcBef>
                <a:spcPts val="2200"/>
              </a:spcBef>
              <a:spcAft>
                <a:spcPts val="1100"/>
              </a:spcAft>
              <a:buNone/>
              <a:tabLst>
                <a:tab pos="274320" algn="l"/>
                <a:tab pos="457200" algn="l"/>
              </a:tabLst>
              <a:defRPr sz="1400" b="0" kern="800" baseline="0">
                <a:solidFill>
                  <a:srgbClr val="F7931D"/>
                </a:solidFill>
                <a:latin typeface="+mn-lt"/>
              </a:defRPr>
            </a:lvl1pPr>
            <a:lvl2pPr marL="0" indent="0">
              <a:lnSpc>
                <a:spcPct val="105000"/>
              </a:lnSpc>
              <a:spcBef>
                <a:spcPts val="0"/>
              </a:spcBef>
              <a:spcAft>
                <a:spcPts val="1000"/>
              </a:spcAft>
              <a:buFont typeface="Proxima Nova Lt" panose="02000506030000020004" pitchFamily="50" charset="0"/>
              <a:buNone/>
              <a:defRPr sz="1100" b="1" kern="800" baseline="0">
                <a:solidFill>
                  <a:schemeClr val="tx2"/>
                </a:solidFill>
                <a:latin typeface="+mn-lt"/>
              </a:defRPr>
            </a:lvl2pPr>
            <a:lvl3pPr marL="0" indent="0">
              <a:lnSpc>
                <a:spcPct val="109000"/>
              </a:lnSpc>
              <a:spcBef>
                <a:spcPts val="1000"/>
              </a:spcBef>
              <a:spcAft>
                <a:spcPts val="300"/>
              </a:spcAft>
              <a:buNone/>
              <a:defRPr sz="900" b="0" kern="800" baseline="0">
                <a:solidFill>
                  <a:schemeClr val="tx2"/>
                </a:solidFill>
                <a:latin typeface="+mj-lt"/>
              </a:defRPr>
            </a:lvl3pPr>
            <a:lvl4pPr marL="168275" indent="-166688">
              <a:lnSpc>
                <a:spcPct val="105000"/>
              </a:lnSpc>
              <a:spcBef>
                <a:spcPts val="0"/>
              </a:spcBef>
              <a:spcAft>
                <a:spcPts val="300"/>
              </a:spcAft>
              <a:defRPr sz="900" b="0" kern="800" baseline="0">
                <a:solidFill>
                  <a:schemeClr val="tx2"/>
                </a:solidFill>
                <a:latin typeface="+mj-lt"/>
              </a:defRPr>
            </a:lvl4pPr>
            <a:lvl5pPr marL="346075" indent="-177800">
              <a:lnSpc>
                <a:spcPct val="105000"/>
              </a:lnSpc>
              <a:spcBef>
                <a:spcPts val="0"/>
              </a:spcBef>
              <a:spcAft>
                <a:spcPts val="300"/>
              </a:spcAft>
              <a:buFont typeface="Proxima Nova Light" panose="02000506030000020004" pitchFamily="50" charset="0"/>
              <a:buChar char="–"/>
              <a:defRPr sz="900" b="0" kern="800" baseline="0">
                <a:solidFill>
                  <a:schemeClr val="tx2"/>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a:xfrm>
            <a:off x="366007" y="6245152"/>
            <a:ext cx="390054" cy="215444"/>
          </a:xfrm>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a:xfrm>
            <a:off x="457200" y="457200"/>
            <a:ext cx="7886700" cy="424732"/>
          </a:xfrm>
        </p:spPr>
        <p:txBody>
          <a:bodyPr/>
          <a:lstStyle/>
          <a:p>
            <a:r>
              <a:rPr lang="en-US"/>
              <a:t>Click to edit Master title style</a:t>
            </a:r>
          </a:p>
        </p:txBody>
      </p:sp>
      <p:pic>
        <p:nvPicPr>
          <p:cNvPr id="11" name="Picture 10">
            <a:extLst>
              <a:ext uri="{FF2B5EF4-FFF2-40B4-BE49-F238E27FC236}">
                <a16:creationId xmlns:a16="http://schemas.microsoft.com/office/drawing/2014/main" id="{B50C0515-7F09-46C7-99EB-5CC66B04F41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10674" y="1948249"/>
            <a:ext cx="1254683" cy="1429264"/>
          </a:xfrm>
          <a:prstGeom prst="rect">
            <a:avLst/>
          </a:prstGeom>
        </p:spPr>
      </p:pic>
      <p:cxnSp>
        <p:nvCxnSpPr>
          <p:cNvPr id="15" name="Straight Connector 14">
            <a:extLst>
              <a:ext uri="{FF2B5EF4-FFF2-40B4-BE49-F238E27FC236}">
                <a16:creationId xmlns:a16="http://schemas.microsoft.com/office/drawing/2014/main" id="{0C5E0E32-B7FE-4EC4-8648-7592B63C381A}"/>
              </a:ext>
            </a:extLst>
          </p:cNvPr>
          <p:cNvCxnSpPr/>
          <p:nvPr userDrawn="1"/>
        </p:nvCxnSpPr>
        <p:spPr>
          <a:xfrm>
            <a:off x="6843625" y="1561070"/>
            <a:ext cx="0" cy="300681"/>
          </a:xfrm>
          <a:prstGeom prst="line">
            <a:avLst/>
          </a:prstGeom>
          <a:ln>
            <a:solidFill>
              <a:srgbClr val="CCD4C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4B9D372-77CD-44DB-825E-050A89B0267D}"/>
              </a:ext>
            </a:extLst>
          </p:cNvPr>
          <p:cNvCxnSpPr>
            <a:cxnSpLocks/>
          </p:cNvCxnSpPr>
          <p:nvPr userDrawn="1"/>
        </p:nvCxnSpPr>
        <p:spPr>
          <a:xfrm flipH="1">
            <a:off x="7505935" y="2055342"/>
            <a:ext cx="252440" cy="132486"/>
          </a:xfrm>
          <a:prstGeom prst="line">
            <a:avLst/>
          </a:prstGeom>
          <a:ln>
            <a:solidFill>
              <a:srgbClr val="CCD4C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8B535D3-57E3-4AD6-9AE2-C71A24D74FFB}"/>
              </a:ext>
            </a:extLst>
          </p:cNvPr>
          <p:cNvCxnSpPr>
            <a:cxnSpLocks/>
          </p:cNvCxnSpPr>
          <p:nvPr userDrawn="1"/>
        </p:nvCxnSpPr>
        <p:spPr>
          <a:xfrm flipH="1" flipV="1">
            <a:off x="5868450" y="2055342"/>
            <a:ext cx="260398" cy="112241"/>
          </a:xfrm>
          <a:prstGeom prst="line">
            <a:avLst/>
          </a:prstGeom>
          <a:ln>
            <a:solidFill>
              <a:srgbClr val="CCD4C9"/>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7E812F0-F2C5-498B-84E6-790F1F98F4EC}"/>
              </a:ext>
            </a:extLst>
          </p:cNvPr>
          <p:cNvCxnSpPr>
            <a:cxnSpLocks/>
          </p:cNvCxnSpPr>
          <p:nvPr userDrawn="1"/>
        </p:nvCxnSpPr>
        <p:spPr>
          <a:xfrm flipH="1" flipV="1">
            <a:off x="7547184" y="3058263"/>
            <a:ext cx="256070" cy="136988"/>
          </a:xfrm>
          <a:prstGeom prst="line">
            <a:avLst/>
          </a:prstGeom>
          <a:ln>
            <a:solidFill>
              <a:srgbClr val="CCD4C9"/>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F156FE6-F818-4BCD-86CB-06C58359A21A}"/>
              </a:ext>
            </a:extLst>
          </p:cNvPr>
          <p:cNvCxnSpPr>
            <a:cxnSpLocks/>
          </p:cNvCxnSpPr>
          <p:nvPr userDrawn="1"/>
        </p:nvCxnSpPr>
        <p:spPr>
          <a:xfrm flipH="1">
            <a:off x="5868450" y="3120082"/>
            <a:ext cx="260398" cy="122391"/>
          </a:xfrm>
          <a:prstGeom prst="line">
            <a:avLst/>
          </a:prstGeom>
          <a:ln>
            <a:solidFill>
              <a:srgbClr val="CCD4C9"/>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3A326715-A6F0-49D5-BA0F-D71F1A9BEB8F}"/>
              </a:ext>
            </a:extLst>
          </p:cNvPr>
          <p:cNvSpPr>
            <a:spLocks noGrp="1"/>
          </p:cNvSpPr>
          <p:nvPr>
            <p:ph type="body" sz="quarter" idx="11"/>
          </p:nvPr>
        </p:nvSpPr>
        <p:spPr>
          <a:xfrm>
            <a:off x="5242496" y="3922476"/>
            <a:ext cx="2410055" cy="1554843"/>
          </a:xfrm>
        </p:spPr>
        <p:txBody>
          <a:bodyPr wrap="square" lIns="0" tIns="0" rIns="0" bIns="0">
            <a:noAutofit/>
          </a:bodyPr>
          <a:lstStyle>
            <a:lvl1pPr marL="0" indent="0">
              <a:lnSpc>
                <a:spcPct val="120000"/>
              </a:lnSpc>
              <a:spcBef>
                <a:spcPts val="0"/>
              </a:spcBef>
              <a:spcAft>
                <a:spcPts val="200"/>
              </a:spcAft>
              <a:buNone/>
              <a:defRPr sz="1100" cap="all" baseline="0">
                <a:solidFill>
                  <a:srgbClr val="ED7D31"/>
                </a:solidFill>
              </a:defRPr>
            </a:lvl1pPr>
            <a:lvl2pPr marL="0" indent="0">
              <a:lnSpc>
                <a:spcPct val="120000"/>
              </a:lnSpc>
              <a:spcBef>
                <a:spcPts val="0"/>
              </a:spcBef>
              <a:buNone/>
              <a:defRPr sz="900"/>
            </a:lvl2pPr>
            <a:lvl3pPr marL="171450" indent="-171450">
              <a:lnSpc>
                <a:spcPct val="120000"/>
              </a:lnSpc>
              <a:spcBef>
                <a:spcPts val="0"/>
              </a:spcBef>
              <a:buFont typeface="Arial" panose="020B0604020202020204" pitchFamily="34" charset="0"/>
              <a:buChar char="•"/>
              <a:defRPr sz="900"/>
            </a:lvl3pPr>
            <a:lvl4pPr marL="1371600" indent="0">
              <a:buNone/>
              <a:defRPr sz="900"/>
            </a:lvl4pPr>
            <a:lvl5pPr marL="1828800" indent="0">
              <a:buNone/>
              <a:defRPr sz="9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54690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lient List / Logos + Copy">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EF3E7287-E601-46B0-BBD0-BE4EC109A6A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406004" y="1507474"/>
            <a:ext cx="1521838" cy="4228394"/>
          </a:xfrm>
          <a:prstGeom prst="rect">
            <a:avLst/>
          </a:prstGeom>
        </p:spPr>
      </p:pic>
      <p:sp>
        <p:nvSpPr>
          <p:cNvPr id="4" name="Text Placeholder 3">
            <a:extLst>
              <a:ext uri="{FF2B5EF4-FFF2-40B4-BE49-F238E27FC236}">
                <a16:creationId xmlns:a16="http://schemas.microsoft.com/office/drawing/2014/main" id="{04E29910-4B40-485A-A57B-7721576A6CDC}"/>
              </a:ext>
            </a:extLst>
          </p:cNvPr>
          <p:cNvSpPr>
            <a:spLocks noGrp="1"/>
          </p:cNvSpPr>
          <p:nvPr>
            <p:ph type="body" sz="quarter" idx="31"/>
          </p:nvPr>
        </p:nvSpPr>
        <p:spPr>
          <a:xfrm>
            <a:off x="463990" y="3252210"/>
            <a:ext cx="2234822" cy="819904"/>
          </a:xfrm>
        </p:spPr>
        <p:txBody>
          <a:bodyPr wrap="square" lIns="0" tIns="0" rIns="0" bIns="0">
            <a:noAutofit/>
          </a:bodyPr>
          <a:lstStyle>
            <a:lvl1pPr marL="0" marR="5080" indent="0" algn="l" defTabSz="457200" rtl="0" eaLnBrk="1" latinLnBrk="0" hangingPunct="1">
              <a:lnSpc>
                <a:spcPct val="120300"/>
              </a:lnSpc>
              <a:spcBef>
                <a:spcPts val="100"/>
              </a:spcBef>
              <a:buFontTx/>
              <a:buNone/>
              <a:defRPr lang="en-US" sz="900" b="0" kern="1200" spc="20" baseline="0" dirty="0" smtClean="0">
                <a:solidFill>
                  <a:schemeClr val="tx1"/>
                </a:solidFill>
                <a:latin typeface="+mn-lt"/>
                <a:ea typeface="+mn-ea"/>
                <a:cs typeface="Calibri"/>
              </a:defRPr>
            </a:lvl1pPr>
          </a:lstStyle>
          <a:p>
            <a:pPr lvl="0"/>
            <a:r>
              <a:rPr lang="en-US"/>
              <a:t>Click to edit Master text styles</a:t>
            </a:r>
          </a:p>
        </p:txBody>
      </p:sp>
      <p:sp>
        <p:nvSpPr>
          <p:cNvPr id="35" name="Text Placeholder 3">
            <a:extLst>
              <a:ext uri="{FF2B5EF4-FFF2-40B4-BE49-F238E27FC236}">
                <a16:creationId xmlns:a16="http://schemas.microsoft.com/office/drawing/2014/main" id="{D2D45408-C033-48BC-AB4C-1DAE131BC78D}"/>
              </a:ext>
            </a:extLst>
          </p:cNvPr>
          <p:cNvSpPr>
            <a:spLocks noGrp="1"/>
          </p:cNvSpPr>
          <p:nvPr>
            <p:ph type="body" sz="quarter" idx="32"/>
          </p:nvPr>
        </p:nvSpPr>
        <p:spPr>
          <a:xfrm>
            <a:off x="1897907" y="4628478"/>
            <a:ext cx="1741939" cy="819904"/>
          </a:xfrm>
        </p:spPr>
        <p:txBody>
          <a:bodyPr wrap="square" lIns="0" tIns="0" rIns="0" bIns="0">
            <a:noAutofit/>
          </a:bodyPr>
          <a:lstStyle>
            <a:lvl1pPr marL="0" marR="5080" indent="0" algn="l" defTabSz="457200" rtl="0" eaLnBrk="1" latinLnBrk="0" hangingPunct="1">
              <a:lnSpc>
                <a:spcPct val="120300"/>
              </a:lnSpc>
              <a:spcBef>
                <a:spcPts val="100"/>
              </a:spcBef>
              <a:buFontTx/>
              <a:buNone/>
              <a:defRPr lang="en-US" sz="900" b="0" kern="1200" spc="20" baseline="0" dirty="0" smtClean="0">
                <a:solidFill>
                  <a:schemeClr val="tx1"/>
                </a:solidFill>
                <a:latin typeface="+mn-lt"/>
                <a:ea typeface="+mn-ea"/>
                <a:cs typeface="Calibri"/>
              </a:defRPr>
            </a:lvl1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
        <p:nvSpPr>
          <p:cNvPr id="7" name="Picture Placeholder 9">
            <a:extLst>
              <a:ext uri="{FF2B5EF4-FFF2-40B4-BE49-F238E27FC236}">
                <a16:creationId xmlns:a16="http://schemas.microsoft.com/office/drawing/2014/main" id="{3D9DBB8A-A7EA-4900-8745-1C88C5F82B4E}"/>
              </a:ext>
            </a:extLst>
          </p:cNvPr>
          <p:cNvSpPr>
            <a:spLocks noGrp="1"/>
          </p:cNvSpPr>
          <p:nvPr>
            <p:ph type="pic" sz="quarter" idx="13" hasCustomPrompt="1"/>
          </p:nvPr>
        </p:nvSpPr>
        <p:spPr>
          <a:xfrm>
            <a:off x="3983519" y="1338704"/>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 name="Picture Placeholder 9">
            <a:extLst>
              <a:ext uri="{FF2B5EF4-FFF2-40B4-BE49-F238E27FC236}">
                <a16:creationId xmlns:a16="http://schemas.microsoft.com/office/drawing/2014/main" id="{7CD7390F-C584-41CE-A83E-144769ECBC55}"/>
              </a:ext>
            </a:extLst>
          </p:cNvPr>
          <p:cNvSpPr>
            <a:spLocks noGrp="1"/>
          </p:cNvSpPr>
          <p:nvPr>
            <p:ph type="pic" sz="quarter" idx="14" hasCustomPrompt="1"/>
          </p:nvPr>
        </p:nvSpPr>
        <p:spPr>
          <a:xfrm>
            <a:off x="5625887" y="1338704"/>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 name="Picture Placeholder 9">
            <a:extLst>
              <a:ext uri="{FF2B5EF4-FFF2-40B4-BE49-F238E27FC236}">
                <a16:creationId xmlns:a16="http://schemas.microsoft.com/office/drawing/2014/main" id="{8177DB6A-D7F3-40C7-8CB3-87FD7066AFE2}"/>
              </a:ext>
            </a:extLst>
          </p:cNvPr>
          <p:cNvSpPr>
            <a:spLocks noGrp="1"/>
          </p:cNvSpPr>
          <p:nvPr>
            <p:ph type="pic" sz="quarter" idx="15" hasCustomPrompt="1"/>
          </p:nvPr>
        </p:nvSpPr>
        <p:spPr>
          <a:xfrm>
            <a:off x="7268255" y="1338704"/>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6" name="Picture Placeholder 9">
            <a:extLst>
              <a:ext uri="{FF2B5EF4-FFF2-40B4-BE49-F238E27FC236}">
                <a16:creationId xmlns:a16="http://schemas.microsoft.com/office/drawing/2014/main" id="{4DE5C673-96A6-4ADE-969E-3A2A92CB9492}"/>
              </a:ext>
            </a:extLst>
          </p:cNvPr>
          <p:cNvSpPr>
            <a:spLocks noGrp="1"/>
          </p:cNvSpPr>
          <p:nvPr>
            <p:ph type="pic" sz="quarter" idx="16" hasCustomPrompt="1"/>
          </p:nvPr>
        </p:nvSpPr>
        <p:spPr>
          <a:xfrm>
            <a:off x="3983519" y="2104965"/>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7" name="Picture Placeholder 9">
            <a:extLst>
              <a:ext uri="{FF2B5EF4-FFF2-40B4-BE49-F238E27FC236}">
                <a16:creationId xmlns:a16="http://schemas.microsoft.com/office/drawing/2014/main" id="{05A0CDE2-147B-49FF-B05A-0AD4FC9F842A}"/>
              </a:ext>
            </a:extLst>
          </p:cNvPr>
          <p:cNvSpPr>
            <a:spLocks noGrp="1"/>
          </p:cNvSpPr>
          <p:nvPr>
            <p:ph type="pic" sz="quarter" idx="17" hasCustomPrompt="1"/>
          </p:nvPr>
        </p:nvSpPr>
        <p:spPr>
          <a:xfrm>
            <a:off x="5625887" y="2104965"/>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8" name="Picture Placeholder 9">
            <a:extLst>
              <a:ext uri="{FF2B5EF4-FFF2-40B4-BE49-F238E27FC236}">
                <a16:creationId xmlns:a16="http://schemas.microsoft.com/office/drawing/2014/main" id="{3D690B9F-E892-4070-8FBB-634E07231B92}"/>
              </a:ext>
            </a:extLst>
          </p:cNvPr>
          <p:cNvSpPr>
            <a:spLocks noGrp="1"/>
          </p:cNvSpPr>
          <p:nvPr>
            <p:ph type="pic" sz="quarter" idx="18" hasCustomPrompt="1"/>
          </p:nvPr>
        </p:nvSpPr>
        <p:spPr>
          <a:xfrm>
            <a:off x="7268255" y="2104965"/>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9" name="Picture Placeholder 9">
            <a:extLst>
              <a:ext uri="{FF2B5EF4-FFF2-40B4-BE49-F238E27FC236}">
                <a16:creationId xmlns:a16="http://schemas.microsoft.com/office/drawing/2014/main" id="{C7C1120A-696D-4437-9E7A-51A21E909C44}"/>
              </a:ext>
            </a:extLst>
          </p:cNvPr>
          <p:cNvSpPr>
            <a:spLocks noGrp="1"/>
          </p:cNvSpPr>
          <p:nvPr>
            <p:ph type="pic" sz="quarter" idx="19" hasCustomPrompt="1"/>
          </p:nvPr>
        </p:nvSpPr>
        <p:spPr>
          <a:xfrm>
            <a:off x="3983519" y="2871226"/>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0" name="Picture Placeholder 9">
            <a:extLst>
              <a:ext uri="{FF2B5EF4-FFF2-40B4-BE49-F238E27FC236}">
                <a16:creationId xmlns:a16="http://schemas.microsoft.com/office/drawing/2014/main" id="{CC6A84AC-39A8-41F9-B7FF-A20BD872054B}"/>
              </a:ext>
            </a:extLst>
          </p:cNvPr>
          <p:cNvSpPr>
            <a:spLocks noGrp="1"/>
          </p:cNvSpPr>
          <p:nvPr>
            <p:ph type="pic" sz="quarter" idx="20" hasCustomPrompt="1"/>
          </p:nvPr>
        </p:nvSpPr>
        <p:spPr>
          <a:xfrm>
            <a:off x="5625887" y="2871226"/>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1" name="Picture Placeholder 9">
            <a:extLst>
              <a:ext uri="{FF2B5EF4-FFF2-40B4-BE49-F238E27FC236}">
                <a16:creationId xmlns:a16="http://schemas.microsoft.com/office/drawing/2014/main" id="{80AF3593-642E-4AAC-9383-16FEDA30E6CD}"/>
              </a:ext>
            </a:extLst>
          </p:cNvPr>
          <p:cNvSpPr>
            <a:spLocks noGrp="1"/>
          </p:cNvSpPr>
          <p:nvPr>
            <p:ph type="pic" sz="quarter" idx="21" hasCustomPrompt="1"/>
          </p:nvPr>
        </p:nvSpPr>
        <p:spPr>
          <a:xfrm>
            <a:off x="7268255" y="2871226"/>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2" name="Picture Placeholder 9">
            <a:extLst>
              <a:ext uri="{FF2B5EF4-FFF2-40B4-BE49-F238E27FC236}">
                <a16:creationId xmlns:a16="http://schemas.microsoft.com/office/drawing/2014/main" id="{61EA4C35-1644-484D-9AC1-D8555F5F60FB}"/>
              </a:ext>
            </a:extLst>
          </p:cNvPr>
          <p:cNvSpPr>
            <a:spLocks noGrp="1"/>
          </p:cNvSpPr>
          <p:nvPr>
            <p:ph type="pic" sz="quarter" idx="22" hasCustomPrompt="1"/>
          </p:nvPr>
        </p:nvSpPr>
        <p:spPr>
          <a:xfrm>
            <a:off x="3983519" y="3637487"/>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3" name="Picture Placeholder 9">
            <a:extLst>
              <a:ext uri="{FF2B5EF4-FFF2-40B4-BE49-F238E27FC236}">
                <a16:creationId xmlns:a16="http://schemas.microsoft.com/office/drawing/2014/main" id="{23E58DF0-C1C6-42E7-B960-B73468D59A7F}"/>
              </a:ext>
            </a:extLst>
          </p:cNvPr>
          <p:cNvSpPr>
            <a:spLocks noGrp="1"/>
          </p:cNvSpPr>
          <p:nvPr>
            <p:ph type="pic" sz="quarter" idx="23" hasCustomPrompt="1"/>
          </p:nvPr>
        </p:nvSpPr>
        <p:spPr>
          <a:xfrm>
            <a:off x="5625887" y="3637487"/>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4" name="Picture Placeholder 9">
            <a:extLst>
              <a:ext uri="{FF2B5EF4-FFF2-40B4-BE49-F238E27FC236}">
                <a16:creationId xmlns:a16="http://schemas.microsoft.com/office/drawing/2014/main" id="{82E6BBEC-EBEA-4BE5-8ED6-400155FBC584}"/>
              </a:ext>
            </a:extLst>
          </p:cNvPr>
          <p:cNvSpPr>
            <a:spLocks noGrp="1"/>
          </p:cNvSpPr>
          <p:nvPr>
            <p:ph type="pic" sz="quarter" idx="24" hasCustomPrompt="1"/>
          </p:nvPr>
        </p:nvSpPr>
        <p:spPr>
          <a:xfrm>
            <a:off x="7268255" y="3637487"/>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5" name="Picture Placeholder 9">
            <a:extLst>
              <a:ext uri="{FF2B5EF4-FFF2-40B4-BE49-F238E27FC236}">
                <a16:creationId xmlns:a16="http://schemas.microsoft.com/office/drawing/2014/main" id="{1FDB0529-3FBD-475E-B5A6-B8D888C8A921}"/>
              </a:ext>
            </a:extLst>
          </p:cNvPr>
          <p:cNvSpPr>
            <a:spLocks noGrp="1"/>
          </p:cNvSpPr>
          <p:nvPr>
            <p:ph type="pic" sz="quarter" idx="25" hasCustomPrompt="1"/>
          </p:nvPr>
        </p:nvSpPr>
        <p:spPr>
          <a:xfrm>
            <a:off x="3983519" y="4403748"/>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6" name="Picture Placeholder 9">
            <a:extLst>
              <a:ext uri="{FF2B5EF4-FFF2-40B4-BE49-F238E27FC236}">
                <a16:creationId xmlns:a16="http://schemas.microsoft.com/office/drawing/2014/main" id="{8E623BFA-3329-4657-A6BD-C1C4B4287B6A}"/>
              </a:ext>
            </a:extLst>
          </p:cNvPr>
          <p:cNvSpPr>
            <a:spLocks noGrp="1"/>
          </p:cNvSpPr>
          <p:nvPr>
            <p:ph type="pic" sz="quarter" idx="26" hasCustomPrompt="1"/>
          </p:nvPr>
        </p:nvSpPr>
        <p:spPr>
          <a:xfrm>
            <a:off x="5625887" y="4403748"/>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7" name="Picture Placeholder 9">
            <a:extLst>
              <a:ext uri="{FF2B5EF4-FFF2-40B4-BE49-F238E27FC236}">
                <a16:creationId xmlns:a16="http://schemas.microsoft.com/office/drawing/2014/main" id="{ADEB0D95-1AA0-43A5-9B48-5AC932292121}"/>
              </a:ext>
            </a:extLst>
          </p:cNvPr>
          <p:cNvSpPr>
            <a:spLocks noGrp="1"/>
          </p:cNvSpPr>
          <p:nvPr>
            <p:ph type="pic" sz="quarter" idx="27" hasCustomPrompt="1"/>
          </p:nvPr>
        </p:nvSpPr>
        <p:spPr>
          <a:xfrm>
            <a:off x="7268255" y="4403748"/>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8" name="Picture Placeholder 9">
            <a:extLst>
              <a:ext uri="{FF2B5EF4-FFF2-40B4-BE49-F238E27FC236}">
                <a16:creationId xmlns:a16="http://schemas.microsoft.com/office/drawing/2014/main" id="{4A973CEE-8189-4463-AD3D-64E7DE22DD10}"/>
              </a:ext>
            </a:extLst>
          </p:cNvPr>
          <p:cNvSpPr>
            <a:spLocks noGrp="1"/>
          </p:cNvSpPr>
          <p:nvPr>
            <p:ph type="pic" sz="quarter" idx="28" hasCustomPrompt="1"/>
          </p:nvPr>
        </p:nvSpPr>
        <p:spPr>
          <a:xfrm>
            <a:off x="3983519" y="5170007"/>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9" name="Picture Placeholder 9">
            <a:extLst>
              <a:ext uri="{FF2B5EF4-FFF2-40B4-BE49-F238E27FC236}">
                <a16:creationId xmlns:a16="http://schemas.microsoft.com/office/drawing/2014/main" id="{6379BCD2-68CF-478A-983B-8D71F6B7D489}"/>
              </a:ext>
            </a:extLst>
          </p:cNvPr>
          <p:cNvSpPr>
            <a:spLocks noGrp="1"/>
          </p:cNvSpPr>
          <p:nvPr>
            <p:ph type="pic" sz="quarter" idx="29" hasCustomPrompt="1"/>
          </p:nvPr>
        </p:nvSpPr>
        <p:spPr>
          <a:xfrm>
            <a:off x="5625887" y="5170007"/>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0" name="Picture Placeholder 9">
            <a:extLst>
              <a:ext uri="{FF2B5EF4-FFF2-40B4-BE49-F238E27FC236}">
                <a16:creationId xmlns:a16="http://schemas.microsoft.com/office/drawing/2014/main" id="{DA849CF1-92EA-48E0-B847-ECB31349FCA1}"/>
              </a:ext>
            </a:extLst>
          </p:cNvPr>
          <p:cNvSpPr>
            <a:spLocks noGrp="1"/>
          </p:cNvSpPr>
          <p:nvPr>
            <p:ph type="pic" sz="quarter" idx="30" hasCustomPrompt="1"/>
          </p:nvPr>
        </p:nvSpPr>
        <p:spPr>
          <a:xfrm>
            <a:off x="7268255" y="5170007"/>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0" name="Text Placeholder 9">
            <a:extLst>
              <a:ext uri="{FF2B5EF4-FFF2-40B4-BE49-F238E27FC236}">
                <a16:creationId xmlns:a16="http://schemas.microsoft.com/office/drawing/2014/main" id="{63C38F4E-354A-4D2F-8424-67490A71F6B1}"/>
              </a:ext>
            </a:extLst>
          </p:cNvPr>
          <p:cNvSpPr>
            <a:spLocks noGrp="1"/>
          </p:cNvSpPr>
          <p:nvPr>
            <p:ph type="body" sz="quarter" idx="33"/>
          </p:nvPr>
        </p:nvSpPr>
        <p:spPr>
          <a:xfrm>
            <a:off x="1897908" y="1960832"/>
            <a:ext cx="1373608" cy="805154"/>
          </a:xfrm>
        </p:spPr>
        <p:txBody>
          <a:bodyPr wrap="square" lIns="0" tIns="0" rIns="0" bIns="0">
            <a:noAutofit/>
          </a:bodyPr>
          <a:lstStyle>
            <a:lvl1pPr marL="0" marR="5080" indent="0" algn="l" defTabSz="457200" rtl="0" eaLnBrk="1" latinLnBrk="0" hangingPunct="1">
              <a:lnSpc>
                <a:spcPct val="100000"/>
              </a:lnSpc>
              <a:spcBef>
                <a:spcPts val="100"/>
              </a:spcBef>
              <a:buNone/>
              <a:defRPr lang="en-US" sz="1500" b="1" kern="1200" dirty="0" smtClean="0">
                <a:solidFill>
                  <a:schemeClr val="accent1"/>
                </a:solidFill>
                <a:latin typeface="+mn-lt"/>
                <a:ea typeface="+mn-ea"/>
                <a:cs typeface="Proxima Nova Rg"/>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8485705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lient List / Logos + Copy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
        <p:nvSpPr>
          <p:cNvPr id="28" name="Picture Placeholder 9">
            <a:extLst>
              <a:ext uri="{FF2B5EF4-FFF2-40B4-BE49-F238E27FC236}">
                <a16:creationId xmlns:a16="http://schemas.microsoft.com/office/drawing/2014/main" id="{4A973CEE-8189-4463-AD3D-64E7DE22DD10}"/>
              </a:ext>
            </a:extLst>
          </p:cNvPr>
          <p:cNvSpPr>
            <a:spLocks noGrp="1"/>
          </p:cNvSpPr>
          <p:nvPr>
            <p:ph type="pic" sz="quarter" idx="28" hasCustomPrompt="1"/>
          </p:nvPr>
        </p:nvSpPr>
        <p:spPr>
          <a:xfrm>
            <a:off x="457200" y="4177409"/>
            <a:ext cx="2004134" cy="45404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9" name="Picture Placeholder 9">
            <a:extLst>
              <a:ext uri="{FF2B5EF4-FFF2-40B4-BE49-F238E27FC236}">
                <a16:creationId xmlns:a16="http://schemas.microsoft.com/office/drawing/2014/main" id="{6379BCD2-68CF-478A-983B-8D71F6B7D489}"/>
              </a:ext>
            </a:extLst>
          </p:cNvPr>
          <p:cNvSpPr>
            <a:spLocks noGrp="1"/>
          </p:cNvSpPr>
          <p:nvPr>
            <p:ph type="pic" sz="quarter" idx="29" hasCustomPrompt="1"/>
          </p:nvPr>
        </p:nvSpPr>
        <p:spPr>
          <a:xfrm>
            <a:off x="3350210" y="4177409"/>
            <a:ext cx="2004134" cy="45404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0" name="Picture Placeholder 9">
            <a:extLst>
              <a:ext uri="{FF2B5EF4-FFF2-40B4-BE49-F238E27FC236}">
                <a16:creationId xmlns:a16="http://schemas.microsoft.com/office/drawing/2014/main" id="{DA849CF1-92EA-48E0-B847-ECB31349FCA1}"/>
              </a:ext>
            </a:extLst>
          </p:cNvPr>
          <p:cNvSpPr>
            <a:spLocks noGrp="1"/>
          </p:cNvSpPr>
          <p:nvPr>
            <p:ph type="pic" sz="quarter" idx="30" hasCustomPrompt="1"/>
          </p:nvPr>
        </p:nvSpPr>
        <p:spPr>
          <a:xfrm>
            <a:off x="6243221" y="4177409"/>
            <a:ext cx="2004134" cy="45404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5" name="Content Placeholder 2">
            <a:extLst>
              <a:ext uri="{FF2B5EF4-FFF2-40B4-BE49-F238E27FC236}">
                <a16:creationId xmlns:a16="http://schemas.microsoft.com/office/drawing/2014/main" id="{29E5E261-A6A2-4988-ABD2-991CD9831EA3}"/>
              </a:ext>
            </a:extLst>
          </p:cNvPr>
          <p:cNvSpPr>
            <a:spLocks noGrp="1"/>
          </p:cNvSpPr>
          <p:nvPr>
            <p:ph idx="1"/>
          </p:nvPr>
        </p:nvSpPr>
        <p:spPr>
          <a:xfrm>
            <a:off x="457200" y="1354881"/>
            <a:ext cx="8207406" cy="1841080"/>
          </a:xfrm>
        </p:spPr>
        <p:txBody>
          <a:bodyPr lIns="0" tIns="0" rIns="0" bIns="0">
            <a:noAutofit/>
          </a:bodyPr>
          <a:lstStyle>
            <a:lvl1pPr marL="0" indent="0">
              <a:lnSpc>
                <a:spcPct val="112000"/>
              </a:lnSpc>
              <a:spcBef>
                <a:spcPts val="0"/>
              </a:spcBef>
              <a:spcAft>
                <a:spcPts val="1600"/>
              </a:spcAft>
              <a:buNone/>
              <a:tabLst>
                <a:tab pos="274320" algn="l"/>
                <a:tab pos="457200" algn="l"/>
              </a:tabLst>
              <a:defRPr sz="1100" b="1">
                <a:solidFill>
                  <a:schemeClr val="tx1"/>
                </a:solidFill>
                <a:latin typeface="+mn-lt"/>
              </a:defRPr>
            </a:lvl1pPr>
            <a:lvl2pPr marL="0" indent="0">
              <a:lnSpc>
                <a:spcPct val="107000"/>
              </a:lnSpc>
              <a:spcBef>
                <a:spcPts val="0"/>
              </a:spcBef>
              <a:spcAft>
                <a:spcPts val="300"/>
              </a:spcAft>
              <a:buFont typeface="Proxima Nova Lt" panose="02000506030000020004" pitchFamily="50" charset="0"/>
              <a:buNone/>
              <a:defRPr sz="1100" b="0">
                <a:solidFill>
                  <a:schemeClr val="tx1"/>
                </a:solidFill>
                <a:latin typeface="+mj-lt"/>
              </a:defRPr>
            </a:lvl2pPr>
            <a:lvl3pPr marL="228600" indent="-228600">
              <a:lnSpc>
                <a:spcPct val="112000"/>
              </a:lnSpc>
              <a:spcBef>
                <a:spcPts val="0"/>
              </a:spcBef>
              <a:spcAft>
                <a:spcPts val="0"/>
              </a:spcAft>
              <a:defRPr sz="1100" b="0">
                <a:solidFill>
                  <a:schemeClr val="tx1"/>
                </a:solidFill>
                <a:latin typeface="+mj-lt"/>
              </a:defRPr>
            </a:lvl3pPr>
            <a:lvl4pPr marL="914400" indent="-228600">
              <a:lnSpc>
                <a:spcPct val="112000"/>
              </a:lnSpc>
              <a:spcBef>
                <a:spcPts val="0"/>
              </a:spcBef>
              <a:spcAft>
                <a:spcPts val="300"/>
              </a:spcAft>
              <a:defRPr sz="1100" b="0">
                <a:solidFill>
                  <a:schemeClr val="tx1"/>
                </a:solidFill>
                <a:latin typeface="+mj-lt"/>
              </a:defRPr>
            </a:lvl4pPr>
            <a:lvl5pPr marL="1144588" indent="-228600">
              <a:lnSpc>
                <a:spcPct val="112000"/>
              </a:lnSpc>
              <a:spcBef>
                <a:spcPts val="0"/>
              </a:spcBef>
              <a:spcAft>
                <a:spcPts val="300"/>
              </a:spcAft>
              <a:defRPr sz="11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6" name="Content Placeholder 2">
            <a:extLst>
              <a:ext uri="{FF2B5EF4-FFF2-40B4-BE49-F238E27FC236}">
                <a16:creationId xmlns:a16="http://schemas.microsoft.com/office/drawing/2014/main" id="{AC805E11-20B4-4ADD-87C9-8108D18C5B6D}"/>
              </a:ext>
            </a:extLst>
          </p:cNvPr>
          <p:cNvSpPr>
            <a:spLocks noGrp="1"/>
          </p:cNvSpPr>
          <p:nvPr>
            <p:ph idx="31"/>
          </p:nvPr>
        </p:nvSpPr>
        <p:spPr>
          <a:xfrm>
            <a:off x="457200" y="4856876"/>
            <a:ext cx="2444003" cy="986277"/>
          </a:xfrm>
        </p:spPr>
        <p:txBody>
          <a:bodyPr lIns="0" tIns="0" rIns="0" bIns="0">
            <a:noAutofit/>
          </a:bodyPr>
          <a:lstStyle>
            <a:lvl1pPr marL="0" indent="0">
              <a:lnSpc>
                <a:spcPct val="112000"/>
              </a:lnSpc>
              <a:spcBef>
                <a:spcPts val="0"/>
              </a:spcBef>
              <a:spcAft>
                <a:spcPts val="300"/>
              </a:spcAft>
              <a:buNone/>
              <a:tabLst>
                <a:tab pos="274320" algn="l"/>
                <a:tab pos="457200" algn="l"/>
              </a:tabLst>
              <a:defRPr sz="900" b="0">
                <a:solidFill>
                  <a:schemeClr val="tx1"/>
                </a:solidFill>
                <a:latin typeface="Proxima Nova Semibold" panose="02000506030000020004" pitchFamily="50" charset="0"/>
              </a:defRPr>
            </a:lvl1pPr>
            <a:lvl2pPr marL="0" indent="0">
              <a:lnSpc>
                <a:spcPct val="107000"/>
              </a:lnSpc>
              <a:spcBef>
                <a:spcPts val="0"/>
              </a:spcBef>
              <a:spcAft>
                <a:spcPts val="300"/>
              </a:spcAft>
              <a:buFont typeface="Proxima Nova Lt" panose="02000506030000020004" pitchFamily="50" charset="0"/>
              <a:buNone/>
              <a:defRPr sz="900" b="0">
                <a:solidFill>
                  <a:schemeClr val="tx1"/>
                </a:solidFill>
                <a:latin typeface="Proxima Nova Semibold" panose="02000506030000020004" pitchFamily="50" charset="0"/>
              </a:defRPr>
            </a:lvl2pPr>
            <a:lvl3pPr marL="228600" indent="-228600">
              <a:lnSpc>
                <a:spcPct val="112000"/>
              </a:lnSpc>
              <a:spcBef>
                <a:spcPts val="0"/>
              </a:spcBef>
              <a:spcAft>
                <a:spcPts val="0"/>
              </a:spcAft>
              <a:defRPr sz="900" b="0">
                <a:solidFill>
                  <a:schemeClr val="tx1"/>
                </a:solidFill>
                <a:latin typeface="Proxima Nova Semibold" panose="02000506030000020004" pitchFamily="50" charset="0"/>
              </a:defRPr>
            </a:lvl3pPr>
            <a:lvl4pPr marL="914400" indent="-228600">
              <a:lnSpc>
                <a:spcPct val="112000"/>
              </a:lnSpc>
              <a:spcBef>
                <a:spcPts val="0"/>
              </a:spcBef>
              <a:spcAft>
                <a:spcPts val="300"/>
              </a:spcAft>
              <a:defRPr sz="900" b="0">
                <a:solidFill>
                  <a:schemeClr val="tx1"/>
                </a:solidFill>
                <a:latin typeface="Proxima Nova Semibold" panose="02000506030000020004" pitchFamily="50" charset="0"/>
              </a:defRPr>
            </a:lvl4pPr>
            <a:lvl5pPr marL="1144588" indent="-228600">
              <a:lnSpc>
                <a:spcPct val="112000"/>
              </a:lnSpc>
              <a:spcBef>
                <a:spcPts val="0"/>
              </a:spcBef>
              <a:spcAft>
                <a:spcPts val="300"/>
              </a:spcAft>
              <a:defRPr sz="900" b="0">
                <a:solidFill>
                  <a:schemeClr val="tx1"/>
                </a:solidFill>
                <a:latin typeface="Proxima Nova Semibold" panose="0200050603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7" name="Content Placeholder 2">
            <a:extLst>
              <a:ext uri="{FF2B5EF4-FFF2-40B4-BE49-F238E27FC236}">
                <a16:creationId xmlns:a16="http://schemas.microsoft.com/office/drawing/2014/main" id="{4C3995EC-538C-4B21-9A4D-98392B397A0C}"/>
              </a:ext>
            </a:extLst>
          </p:cNvPr>
          <p:cNvSpPr>
            <a:spLocks noGrp="1"/>
          </p:cNvSpPr>
          <p:nvPr>
            <p:ph idx="32"/>
          </p:nvPr>
        </p:nvSpPr>
        <p:spPr>
          <a:xfrm>
            <a:off x="3349182" y="4856876"/>
            <a:ext cx="2444003" cy="986277"/>
          </a:xfrm>
        </p:spPr>
        <p:txBody>
          <a:bodyPr lIns="0" tIns="0" rIns="0" bIns="0">
            <a:noAutofit/>
          </a:bodyPr>
          <a:lstStyle>
            <a:lvl1pPr marL="0" indent="0">
              <a:lnSpc>
                <a:spcPct val="112000"/>
              </a:lnSpc>
              <a:spcBef>
                <a:spcPts val="0"/>
              </a:spcBef>
              <a:spcAft>
                <a:spcPts val="300"/>
              </a:spcAft>
              <a:buNone/>
              <a:tabLst>
                <a:tab pos="274320" algn="l"/>
                <a:tab pos="457200" algn="l"/>
              </a:tabLst>
              <a:defRPr sz="900" b="0">
                <a:solidFill>
                  <a:schemeClr val="tx1"/>
                </a:solidFill>
                <a:latin typeface="Proxima Nova Semibold" panose="02000506030000020004" pitchFamily="50" charset="0"/>
              </a:defRPr>
            </a:lvl1pPr>
            <a:lvl2pPr marL="171450" indent="-171450">
              <a:lnSpc>
                <a:spcPct val="107000"/>
              </a:lnSpc>
              <a:spcBef>
                <a:spcPts val="0"/>
              </a:spcBef>
              <a:spcAft>
                <a:spcPts val="300"/>
              </a:spcAft>
              <a:buFont typeface="Arial" panose="020B0604020202020204" pitchFamily="34" charset="0"/>
              <a:buChar char="•"/>
              <a:defRPr sz="900" b="0">
                <a:solidFill>
                  <a:schemeClr val="tx1"/>
                </a:solidFill>
                <a:latin typeface="Proxima Nova Semibold" panose="02000506030000020004" pitchFamily="50" charset="0"/>
              </a:defRPr>
            </a:lvl2pPr>
            <a:lvl3pPr marL="228600" indent="-228600">
              <a:lnSpc>
                <a:spcPct val="112000"/>
              </a:lnSpc>
              <a:spcBef>
                <a:spcPts val="0"/>
              </a:spcBef>
              <a:spcAft>
                <a:spcPts val="0"/>
              </a:spcAft>
              <a:defRPr sz="900" b="0">
                <a:solidFill>
                  <a:schemeClr val="tx1"/>
                </a:solidFill>
                <a:latin typeface="Proxima Nova Semibold" panose="02000506030000020004" pitchFamily="50" charset="0"/>
              </a:defRPr>
            </a:lvl3pPr>
            <a:lvl4pPr marL="914400" indent="-228600">
              <a:lnSpc>
                <a:spcPct val="112000"/>
              </a:lnSpc>
              <a:spcBef>
                <a:spcPts val="0"/>
              </a:spcBef>
              <a:spcAft>
                <a:spcPts val="300"/>
              </a:spcAft>
              <a:defRPr sz="900" b="0">
                <a:solidFill>
                  <a:schemeClr val="tx1"/>
                </a:solidFill>
                <a:latin typeface="Proxima Nova Semibold" panose="02000506030000020004" pitchFamily="50" charset="0"/>
              </a:defRPr>
            </a:lvl4pPr>
            <a:lvl5pPr marL="1144588" indent="-228600">
              <a:lnSpc>
                <a:spcPct val="112000"/>
              </a:lnSpc>
              <a:spcBef>
                <a:spcPts val="0"/>
              </a:spcBef>
              <a:spcAft>
                <a:spcPts val="300"/>
              </a:spcAft>
              <a:defRPr sz="900" b="0">
                <a:solidFill>
                  <a:schemeClr val="tx1"/>
                </a:solidFill>
                <a:latin typeface="Proxima Nova Semibold" panose="0200050603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8" name="Content Placeholder 2">
            <a:extLst>
              <a:ext uri="{FF2B5EF4-FFF2-40B4-BE49-F238E27FC236}">
                <a16:creationId xmlns:a16="http://schemas.microsoft.com/office/drawing/2014/main" id="{4535EC0F-9D56-4A51-845C-9D8F573B44C9}"/>
              </a:ext>
            </a:extLst>
          </p:cNvPr>
          <p:cNvSpPr>
            <a:spLocks noGrp="1"/>
          </p:cNvSpPr>
          <p:nvPr>
            <p:ph idx="33"/>
          </p:nvPr>
        </p:nvSpPr>
        <p:spPr>
          <a:xfrm>
            <a:off x="6241164" y="4856876"/>
            <a:ext cx="2444003" cy="986277"/>
          </a:xfrm>
        </p:spPr>
        <p:txBody>
          <a:bodyPr lIns="0" tIns="0" rIns="0" bIns="0">
            <a:noAutofit/>
          </a:bodyPr>
          <a:lstStyle>
            <a:lvl1pPr marL="0" indent="0">
              <a:lnSpc>
                <a:spcPct val="112000"/>
              </a:lnSpc>
              <a:spcBef>
                <a:spcPts val="0"/>
              </a:spcBef>
              <a:spcAft>
                <a:spcPts val="300"/>
              </a:spcAft>
              <a:buNone/>
              <a:tabLst>
                <a:tab pos="274320" algn="l"/>
                <a:tab pos="457200" algn="l"/>
              </a:tabLst>
              <a:defRPr sz="900" b="0">
                <a:solidFill>
                  <a:schemeClr val="tx1"/>
                </a:solidFill>
                <a:latin typeface="Proxima Nova Semibold" panose="02000506030000020004" pitchFamily="50" charset="0"/>
              </a:defRPr>
            </a:lvl1pPr>
            <a:lvl2pPr marL="0" indent="0">
              <a:lnSpc>
                <a:spcPct val="107000"/>
              </a:lnSpc>
              <a:spcBef>
                <a:spcPts val="0"/>
              </a:spcBef>
              <a:spcAft>
                <a:spcPts val="300"/>
              </a:spcAft>
              <a:buFont typeface="Proxima Nova Lt" panose="02000506030000020004" pitchFamily="50" charset="0"/>
              <a:buNone/>
              <a:defRPr sz="900" b="0">
                <a:solidFill>
                  <a:schemeClr val="tx1"/>
                </a:solidFill>
                <a:latin typeface="Proxima Nova Semibold" panose="02000506030000020004" pitchFamily="50" charset="0"/>
              </a:defRPr>
            </a:lvl2pPr>
            <a:lvl3pPr marL="228600" indent="-228600">
              <a:lnSpc>
                <a:spcPct val="112000"/>
              </a:lnSpc>
              <a:spcBef>
                <a:spcPts val="0"/>
              </a:spcBef>
              <a:spcAft>
                <a:spcPts val="0"/>
              </a:spcAft>
              <a:defRPr sz="900" b="0">
                <a:solidFill>
                  <a:schemeClr val="tx1"/>
                </a:solidFill>
                <a:latin typeface="Proxima Nova Semibold" panose="02000506030000020004" pitchFamily="50" charset="0"/>
              </a:defRPr>
            </a:lvl3pPr>
            <a:lvl4pPr marL="914400" indent="-228600">
              <a:lnSpc>
                <a:spcPct val="112000"/>
              </a:lnSpc>
              <a:spcBef>
                <a:spcPts val="0"/>
              </a:spcBef>
              <a:spcAft>
                <a:spcPts val="300"/>
              </a:spcAft>
              <a:defRPr sz="900" b="0">
                <a:solidFill>
                  <a:schemeClr val="tx1"/>
                </a:solidFill>
                <a:latin typeface="Proxima Nova Semibold" panose="02000506030000020004" pitchFamily="50" charset="0"/>
              </a:defRPr>
            </a:lvl4pPr>
            <a:lvl5pPr marL="1144588" indent="-228600">
              <a:lnSpc>
                <a:spcPct val="112000"/>
              </a:lnSpc>
              <a:spcBef>
                <a:spcPts val="0"/>
              </a:spcBef>
              <a:spcAft>
                <a:spcPts val="300"/>
              </a:spcAft>
              <a:defRPr sz="900" b="0">
                <a:solidFill>
                  <a:schemeClr val="tx1"/>
                </a:solidFill>
                <a:latin typeface="Proxima Nova Semibold" panose="0200050603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1ED340B-2C28-44FE-A2AA-DEE922181AD4}"/>
              </a:ext>
            </a:extLst>
          </p:cNvPr>
          <p:cNvSpPr>
            <a:spLocks noGrp="1"/>
          </p:cNvSpPr>
          <p:nvPr>
            <p:ph type="body" sz="quarter" idx="34" hasCustomPrompt="1"/>
          </p:nvPr>
        </p:nvSpPr>
        <p:spPr>
          <a:xfrm>
            <a:off x="457200" y="3660242"/>
            <a:ext cx="3424335" cy="188912"/>
          </a:xfrm>
        </p:spPr>
        <p:txBody>
          <a:bodyPr lIns="0" tIns="0" rIns="0" bIns="0">
            <a:noAutofit/>
          </a:bodyPr>
          <a:lstStyle>
            <a:lvl1pPr marL="0" marR="5080" indent="0" algn="l" defTabSz="457200" rtl="0" eaLnBrk="1" latinLnBrk="0" hangingPunct="1">
              <a:lnSpc>
                <a:spcPct val="100000"/>
              </a:lnSpc>
              <a:spcBef>
                <a:spcPts val="0"/>
              </a:spcBef>
              <a:spcAft>
                <a:spcPts val="500"/>
              </a:spcAft>
              <a:buNone/>
              <a:defRPr lang="en-US" sz="1100" b="0" kern="1200" cap="all" spc="10" baseline="0" dirty="0">
                <a:solidFill>
                  <a:schemeClr val="accent1"/>
                </a:solidFill>
                <a:latin typeface="+mj-lt"/>
                <a:ea typeface="+mn-ea"/>
                <a:cs typeface="Proxima Nova Rg"/>
              </a:defRPr>
            </a:lvl1pPr>
          </a:lstStyle>
          <a:p>
            <a:pPr lvl="0"/>
            <a:r>
              <a:rPr lang="en-US" dirty="0"/>
              <a:t>CLICK TO EDIT MASTER TEXT STYLES</a:t>
            </a:r>
          </a:p>
        </p:txBody>
      </p:sp>
    </p:spTree>
    <p:extLst>
      <p:ext uri="{BB962C8B-B14F-4D97-AF65-F5344CB8AC3E}">
        <p14:creationId xmlns:p14="http://schemas.microsoft.com/office/powerpoint/2010/main" val="2363067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py + Image + Bulle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109B5E-1CC0-400F-8D27-F53ACA4C80E8}"/>
              </a:ext>
            </a:extLst>
          </p:cNvPr>
          <p:cNvSpPr/>
          <p:nvPr userDrawn="1"/>
        </p:nvSpPr>
        <p:spPr>
          <a:xfrm>
            <a:off x="5948039" y="1371598"/>
            <a:ext cx="2738761" cy="2442117"/>
          </a:xfrm>
          <a:prstGeom prst="rect">
            <a:avLst/>
          </a:prstGeom>
          <a:solidFill>
            <a:srgbClr val="868D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
        <p:nvSpPr>
          <p:cNvPr id="35" name="Content Placeholder 2">
            <a:extLst>
              <a:ext uri="{FF2B5EF4-FFF2-40B4-BE49-F238E27FC236}">
                <a16:creationId xmlns:a16="http://schemas.microsoft.com/office/drawing/2014/main" id="{29E5E261-A6A2-4988-ABD2-991CD9831EA3}"/>
              </a:ext>
            </a:extLst>
          </p:cNvPr>
          <p:cNvSpPr>
            <a:spLocks noGrp="1"/>
          </p:cNvSpPr>
          <p:nvPr>
            <p:ph idx="1"/>
          </p:nvPr>
        </p:nvSpPr>
        <p:spPr>
          <a:xfrm>
            <a:off x="457200" y="1371599"/>
            <a:ext cx="5301290" cy="2442117"/>
          </a:xfrm>
          <a:solidFill>
            <a:schemeClr val="bg2"/>
          </a:solidFill>
        </p:spPr>
        <p:txBody>
          <a:bodyPr lIns="182880" tIns="201168" rIns="201168" bIns="0">
            <a:noAutofit/>
          </a:bodyPr>
          <a:lstStyle>
            <a:lvl1pPr marL="0" indent="0">
              <a:lnSpc>
                <a:spcPct val="112000"/>
              </a:lnSpc>
              <a:spcBef>
                <a:spcPts val="0"/>
              </a:spcBef>
              <a:spcAft>
                <a:spcPts val="200"/>
              </a:spcAft>
              <a:buNone/>
              <a:tabLst>
                <a:tab pos="274320" algn="l"/>
                <a:tab pos="457200" algn="l"/>
              </a:tabLst>
              <a:defRPr sz="900" b="1">
                <a:solidFill>
                  <a:schemeClr val="tx1"/>
                </a:solidFill>
                <a:latin typeface="+mn-lt"/>
              </a:defRPr>
            </a:lvl1pPr>
            <a:lvl2pPr marL="0" indent="0">
              <a:lnSpc>
                <a:spcPct val="112000"/>
              </a:lnSpc>
              <a:spcBef>
                <a:spcPts val="600"/>
              </a:spcBef>
              <a:spcAft>
                <a:spcPts val="300"/>
              </a:spcAft>
              <a:buFont typeface="Proxima Nova Lt" panose="02000506030000020004" pitchFamily="50" charset="0"/>
              <a:buNone/>
              <a:defRPr sz="900" b="0">
                <a:solidFill>
                  <a:schemeClr val="tx1"/>
                </a:solidFill>
                <a:latin typeface="+mj-lt"/>
              </a:defRPr>
            </a:lvl2pPr>
            <a:lvl3pPr marL="228600" indent="-228600">
              <a:lnSpc>
                <a:spcPct val="112000"/>
              </a:lnSpc>
              <a:spcBef>
                <a:spcPts val="0"/>
              </a:spcBef>
              <a:spcAft>
                <a:spcPts val="0"/>
              </a:spcAft>
              <a:defRPr sz="900" b="0">
                <a:solidFill>
                  <a:schemeClr val="tx1"/>
                </a:solidFill>
                <a:latin typeface="+mj-lt"/>
              </a:defRPr>
            </a:lvl3pPr>
            <a:lvl4pPr marL="914400" indent="-228600">
              <a:lnSpc>
                <a:spcPct val="112000"/>
              </a:lnSpc>
              <a:spcBef>
                <a:spcPts val="0"/>
              </a:spcBef>
              <a:spcAft>
                <a:spcPts val="300"/>
              </a:spcAft>
              <a:defRPr sz="900" b="0">
                <a:solidFill>
                  <a:schemeClr val="tx1"/>
                </a:solidFill>
                <a:latin typeface="+mj-lt"/>
              </a:defRPr>
            </a:lvl4pPr>
            <a:lvl5pPr marL="1144588" indent="-228600">
              <a:lnSpc>
                <a:spcPct val="112000"/>
              </a:lnSpc>
              <a:spcBef>
                <a:spcPts val="0"/>
              </a:spcBef>
              <a:spcAft>
                <a:spcPts val="300"/>
              </a:spcAft>
              <a:defRPr sz="9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Picture Placeholder 3">
            <a:extLst>
              <a:ext uri="{FF2B5EF4-FFF2-40B4-BE49-F238E27FC236}">
                <a16:creationId xmlns:a16="http://schemas.microsoft.com/office/drawing/2014/main" id="{7C129CC6-E71E-4D27-9CD5-654CB644CE69}"/>
              </a:ext>
            </a:extLst>
          </p:cNvPr>
          <p:cNvSpPr>
            <a:spLocks noGrp="1"/>
          </p:cNvSpPr>
          <p:nvPr>
            <p:ph type="pic" sz="quarter" idx="11"/>
          </p:nvPr>
        </p:nvSpPr>
        <p:spPr>
          <a:xfrm>
            <a:off x="457200" y="3977518"/>
            <a:ext cx="8229600" cy="1757457"/>
          </a:xfrm>
          <a:noFill/>
        </p:spPr>
        <p:txBody>
          <a:bodyPr anchor="ctr" anchorCtr="0"/>
          <a:lstStyle>
            <a:lvl1pPr marL="0" indent="0" algn="ctr">
              <a:buNone/>
              <a:defRPr>
                <a:ln>
                  <a:noFill/>
                </a:ln>
                <a:solidFill>
                  <a:schemeClr val="tx1"/>
                </a:solidFill>
              </a:defRPr>
            </a:lvl1pPr>
          </a:lstStyle>
          <a:p>
            <a:r>
              <a:rPr lang="en-US" dirty="0"/>
              <a:t>Click icon to add picture</a:t>
            </a:r>
          </a:p>
        </p:txBody>
      </p:sp>
      <p:sp>
        <p:nvSpPr>
          <p:cNvPr id="10" name="Text Placeholder 3">
            <a:extLst>
              <a:ext uri="{FF2B5EF4-FFF2-40B4-BE49-F238E27FC236}">
                <a16:creationId xmlns:a16="http://schemas.microsoft.com/office/drawing/2014/main" id="{FEAAB787-BFA9-497B-92D9-FA812B59BD60}"/>
              </a:ext>
            </a:extLst>
          </p:cNvPr>
          <p:cNvSpPr>
            <a:spLocks noGrp="1"/>
          </p:cNvSpPr>
          <p:nvPr>
            <p:ph type="body" sz="quarter" idx="34" hasCustomPrompt="1"/>
          </p:nvPr>
        </p:nvSpPr>
        <p:spPr>
          <a:xfrm>
            <a:off x="6158654" y="1578323"/>
            <a:ext cx="2042172" cy="188912"/>
          </a:xfrm>
        </p:spPr>
        <p:txBody>
          <a:bodyPr lIns="0" tIns="0" rIns="0" bIns="0">
            <a:noAutofit/>
          </a:bodyPr>
          <a:lstStyle>
            <a:lvl1pPr marL="0" marR="5080" indent="0" algn="l" defTabSz="457200" rtl="0" eaLnBrk="1" latinLnBrk="0" hangingPunct="1">
              <a:lnSpc>
                <a:spcPct val="100000"/>
              </a:lnSpc>
              <a:spcBef>
                <a:spcPts val="0"/>
              </a:spcBef>
              <a:spcAft>
                <a:spcPts val="500"/>
              </a:spcAft>
              <a:buNone/>
              <a:defRPr lang="en-US" sz="1100" b="0" kern="1200" cap="all" spc="10" baseline="0" dirty="0">
                <a:solidFill>
                  <a:schemeClr val="bg1"/>
                </a:solidFill>
                <a:latin typeface="+mj-lt"/>
                <a:ea typeface="+mn-ea"/>
                <a:cs typeface="Proxima Nova Rg"/>
              </a:defRPr>
            </a:lvl1pPr>
          </a:lstStyle>
          <a:p>
            <a:pPr lvl="0"/>
            <a:r>
              <a:rPr lang="en-US" dirty="0"/>
              <a:t>CLICK TO EDIT MASTER TEXT</a:t>
            </a:r>
          </a:p>
        </p:txBody>
      </p:sp>
      <p:sp>
        <p:nvSpPr>
          <p:cNvPr id="11" name="Content Placeholder 2">
            <a:extLst>
              <a:ext uri="{FF2B5EF4-FFF2-40B4-BE49-F238E27FC236}">
                <a16:creationId xmlns:a16="http://schemas.microsoft.com/office/drawing/2014/main" id="{FD701FBD-E0B7-47A4-938D-38857A6B4422}"/>
              </a:ext>
            </a:extLst>
          </p:cNvPr>
          <p:cNvSpPr>
            <a:spLocks noGrp="1"/>
          </p:cNvSpPr>
          <p:nvPr>
            <p:ph idx="31"/>
          </p:nvPr>
        </p:nvSpPr>
        <p:spPr>
          <a:xfrm>
            <a:off x="6158654" y="1951906"/>
            <a:ext cx="1056641" cy="1372874"/>
          </a:xfrm>
        </p:spPr>
        <p:txBody>
          <a:bodyPr lIns="0" tIns="0" rIns="0" bIns="0">
            <a:noAutofit/>
          </a:bodyPr>
          <a:lstStyle>
            <a:lvl1pPr marL="0" indent="0">
              <a:lnSpc>
                <a:spcPct val="100000"/>
              </a:lnSpc>
              <a:spcBef>
                <a:spcPts val="0"/>
              </a:spcBef>
              <a:spcAft>
                <a:spcPts val="500"/>
              </a:spcAft>
              <a:buNone/>
              <a:tabLst>
                <a:tab pos="274320" algn="l"/>
                <a:tab pos="457200" algn="l"/>
              </a:tabLst>
              <a:defRPr sz="900" b="0">
                <a:solidFill>
                  <a:schemeClr val="bg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500"/>
              </a:spcAft>
              <a:buNone/>
              <a:defRPr sz="900" b="0">
                <a:solidFill>
                  <a:schemeClr val="bg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
        <p:nvSpPr>
          <p:cNvPr id="12" name="Content Placeholder 2">
            <a:extLst>
              <a:ext uri="{FF2B5EF4-FFF2-40B4-BE49-F238E27FC236}">
                <a16:creationId xmlns:a16="http://schemas.microsoft.com/office/drawing/2014/main" id="{4E8D56ED-F744-4BA4-B131-4161FAA6740F}"/>
              </a:ext>
            </a:extLst>
          </p:cNvPr>
          <p:cNvSpPr>
            <a:spLocks noGrp="1"/>
          </p:cNvSpPr>
          <p:nvPr>
            <p:ph idx="35"/>
          </p:nvPr>
        </p:nvSpPr>
        <p:spPr>
          <a:xfrm>
            <a:off x="7369618" y="1951906"/>
            <a:ext cx="1056641" cy="1372874"/>
          </a:xfrm>
        </p:spPr>
        <p:txBody>
          <a:bodyPr lIns="0" tIns="0" rIns="0" bIns="0">
            <a:noAutofit/>
          </a:bodyPr>
          <a:lstStyle>
            <a:lvl1pPr marL="0" indent="0">
              <a:lnSpc>
                <a:spcPct val="100000"/>
              </a:lnSpc>
              <a:spcBef>
                <a:spcPts val="0"/>
              </a:spcBef>
              <a:spcAft>
                <a:spcPts val="500"/>
              </a:spcAft>
              <a:buNone/>
              <a:tabLst>
                <a:tab pos="274320" algn="l"/>
                <a:tab pos="457200" algn="l"/>
              </a:tabLst>
              <a:defRPr sz="900" b="0">
                <a:solidFill>
                  <a:schemeClr val="bg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500"/>
              </a:spcAft>
              <a:buNone/>
              <a:defRPr sz="900" b="0">
                <a:solidFill>
                  <a:schemeClr val="bg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84677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Indented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094" y="450384"/>
            <a:ext cx="7886700" cy="152349"/>
          </a:xfrm>
        </p:spPr>
        <p:txBody>
          <a:bodyPr lIns="0" tIns="0" rIns="0" bIns="0" anchor="t" anchorCtr="0">
            <a:spAutoFit/>
          </a:bodyPr>
          <a:lstStyle>
            <a:lvl1pPr>
              <a:defRPr sz="1100" b="0">
                <a:solidFill>
                  <a:schemeClr val="tx1"/>
                </a:solidFill>
                <a:latin typeface="+mn-lt"/>
              </a:defRPr>
            </a:lvl1pPr>
          </a:lstStyle>
          <a:p>
            <a:r>
              <a:rPr lang="en-US" dirty="0"/>
              <a:t>Click to edit date</a:t>
            </a:r>
          </a:p>
        </p:txBody>
      </p:sp>
      <p:sp>
        <p:nvSpPr>
          <p:cNvPr id="3" name="Text Placeholder 2"/>
          <p:cNvSpPr>
            <a:spLocks noGrp="1"/>
          </p:cNvSpPr>
          <p:nvPr>
            <p:ph type="body" idx="1" hasCustomPrompt="1"/>
          </p:nvPr>
        </p:nvSpPr>
        <p:spPr>
          <a:xfrm>
            <a:off x="450094" y="628207"/>
            <a:ext cx="7886700" cy="152349"/>
          </a:xfrm>
        </p:spPr>
        <p:txBody>
          <a:bodyPr vert="horz" lIns="0" tIns="0" rIns="0" bIns="0" rtlCol="0" anchor="t" anchorCtr="0">
            <a:spAutoFit/>
          </a:bodyPr>
          <a:lstStyle>
            <a:lvl1pPr marL="0" indent="0">
              <a:buNone/>
              <a:defRPr lang="en-US" sz="1100" b="0" cap="all" baseline="0" dirty="0" smtClean="0">
                <a:latin typeface="+mj-lt"/>
                <a:ea typeface="+mj-ea"/>
                <a:cs typeface="+mj-cs"/>
              </a:defRPr>
            </a:lvl1pPr>
          </a:lstStyle>
          <a:p>
            <a:pPr marL="228600" lvl="0" indent="-228600">
              <a:spcBef>
                <a:spcPct val="0"/>
              </a:spcBef>
            </a:pPr>
            <a:r>
              <a:rPr lang="en-US" dirty="0"/>
              <a:t>CLICK TO EDIT TITLE</a:t>
            </a:r>
          </a:p>
        </p:txBody>
      </p:sp>
      <p:sp>
        <p:nvSpPr>
          <p:cNvPr id="10" name="Picture Placeholder 9">
            <a:extLst>
              <a:ext uri="{FF2B5EF4-FFF2-40B4-BE49-F238E27FC236}">
                <a16:creationId xmlns:a16="http://schemas.microsoft.com/office/drawing/2014/main" id="{8C66743E-6A2A-403C-A1DC-DFA1DC3C9B2F}"/>
              </a:ext>
            </a:extLst>
          </p:cNvPr>
          <p:cNvSpPr>
            <a:spLocks noGrp="1"/>
          </p:cNvSpPr>
          <p:nvPr>
            <p:ph type="pic" sz="quarter" idx="11" hasCustomPrompt="1"/>
          </p:nvPr>
        </p:nvSpPr>
        <p:spPr>
          <a:xfrm>
            <a:off x="689791" y="1029730"/>
            <a:ext cx="3633787" cy="527908"/>
          </a:xfrm>
        </p:spPr>
        <p:txBody>
          <a:bodyPr/>
          <a:lstStyle>
            <a:lvl1pPr marL="0" marR="0" indent="0" algn="l" defTabSz="914400" rtl="0" eaLnBrk="1" fontAlgn="auto" latinLnBrk="0" hangingPunct="1">
              <a:lnSpc>
                <a:spcPct val="90000"/>
              </a:lnSpc>
              <a:spcBef>
                <a:spcPts val="1000"/>
              </a:spcBef>
              <a:spcAft>
                <a:spcPts val="0"/>
              </a:spcAft>
              <a:buClr>
                <a:schemeClr val="tx1"/>
              </a:buClr>
              <a:buSzTx/>
              <a:buFont typeface="Symbol" panose="05050102010706020507" pitchFamily="18" charset="2"/>
              <a:buNone/>
              <a:tabLst/>
              <a:defRPr/>
            </a:lvl1pPr>
          </a:lstStyle>
          <a:p>
            <a:pPr marL="0" marR="0" lvl="0" indent="0" algn="l" defTabSz="914400" rtl="0" eaLnBrk="1" fontAlgn="auto" latinLnBrk="0" hangingPunct="1">
              <a:lnSpc>
                <a:spcPct val="90000"/>
              </a:lnSpc>
              <a:spcBef>
                <a:spcPts val="1000"/>
              </a:spcBef>
              <a:spcAft>
                <a:spcPts val="0"/>
              </a:spcAft>
              <a:buClr>
                <a:schemeClr val="tx1"/>
              </a:buClr>
              <a:buSzTx/>
              <a:buFont typeface="Symbol" panose="05050102010706020507" pitchFamily="18" charset="2"/>
              <a:buNone/>
              <a:tabLst/>
              <a:defRPr/>
            </a:pPr>
            <a:r>
              <a:rPr lang="en-US" dirty="0"/>
              <a:t>Click to add logo</a:t>
            </a:r>
          </a:p>
        </p:txBody>
      </p:sp>
      <p:sp>
        <p:nvSpPr>
          <p:cNvPr id="19" name="Picture Placeholder 14">
            <a:extLst>
              <a:ext uri="{FF2B5EF4-FFF2-40B4-BE49-F238E27FC236}">
                <a16:creationId xmlns:a16="http://schemas.microsoft.com/office/drawing/2014/main" id="{E0F8A709-6C29-4194-8D3F-5932E5A7C5EA}"/>
              </a:ext>
            </a:extLst>
          </p:cNvPr>
          <p:cNvSpPr>
            <a:spLocks noGrp="1"/>
          </p:cNvSpPr>
          <p:nvPr>
            <p:ph type="pic" sz="quarter" idx="12"/>
          </p:nvPr>
        </p:nvSpPr>
        <p:spPr>
          <a:xfrm>
            <a:off x="0" y="1943100"/>
            <a:ext cx="9144001" cy="3754440"/>
          </a:xfrm>
          <a:solidFill>
            <a:schemeClr val="tx1"/>
          </a:solidFill>
        </p:spPr>
        <p:txBody>
          <a:bodyPr anchor="ctr" anchorCtr="0"/>
          <a:lstStyle>
            <a:lvl1pPr marL="0" indent="0" algn="ctr">
              <a:buNone/>
              <a:defRPr>
                <a:solidFill>
                  <a:schemeClr val="bg1"/>
                </a:solidFill>
              </a:defRPr>
            </a:lvl1pPr>
          </a:lstStyle>
          <a:p>
            <a:r>
              <a:rPr lang="en-US" dirty="0"/>
              <a:t>Click icon to add picture</a:t>
            </a:r>
          </a:p>
        </p:txBody>
      </p:sp>
      <p:sp>
        <p:nvSpPr>
          <p:cNvPr id="7" name="TextBox 6">
            <a:extLst>
              <a:ext uri="{FF2B5EF4-FFF2-40B4-BE49-F238E27FC236}">
                <a16:creationId xmlns:a16="http://schemas.microsoft.com/office/drawing/2014/main" id="{54DFF023-3AA7-4035-9BC8-8223F0B2ED78}"/>
              </a:ext>
            </a:extLst>
          </p:cNvPr>
          <p:cNvSpPr txBox="1"/>
          <p:nvPr userDrawn="1"/>
        </p:nvSpPr>
        <p:spPr>
          <a:xfrm>
            <a:off x="-2290439" y="9643"/>
            <a:ext cx="2228293" cy="4597867"/>
          </a:xfrm>
          <a:custGeom>
            <a:avLst/>
            <a:gdLst>
              <a:gd name="connsiteX0" fmla="*/ 0 w 2112884"/>
              <a:gd name="connsiteY0" fmla="*/ 0 h 3689455"/>
              <a:gd name="connsiteX1" fmla="*/ 1647234 w 2112884"/>
              <a:gd name="connsiteY1" fmla="*/ 0 h 3689455"/>
              <a:gd name="connsiteX2" fmla="*/ 1855432 w 2112884"/>
              <a:gd name="connsiteY2" fmla="*/ 208198 h 3689455"/>
              <a:gd name="connsiteX3" fmla="*/ 1855432 w 2112884"/>
              <a:gd name="connsiteY3" fmla="*/ 1053204 h 3689455"/>
              <a:gd name="connsiteX4" fmla="*/ 1940264 w 2112884"/>
              <a:gd name="connsiteY4" fmla="*/ 1053204 h 3689455"/>
              <a:gd name="connsiteX5" fmla="*/ 1940264 w 2112884"/>
              <a:gd name="connsiteY5" fmla="*/ 966894 h 3689455"/>
              <a:gd name="connsiteX6" fmla="*/ 2112884 w 2112884"/>
              <a:gd name="connsiteY6" fmla="*/ 1139515 h 3689455"/>
              <a:gd name="connsiteX7" fmla="*/ 1940264 w 2112884"/>
              <a:gd name="connsiteY7" fmla="*/ 1312135 h 3689455"/>
              <a:gd name="connsiteX8" fmla="*/ 1940264 w 2112884"/>
              <a:gd name="connsiteY8" fmla="*/ 1225825 h 3689455"/>
              <a:gd name="connsiteX9" fmla="*/ 1855432 w 2112884"/>
              <a:gd name="connsiteY9" fmla="*/ 1225825 h 3689455"/>
              <a:gd name="connsiteX10" fmla="*/ 1855432 w 2112884"/>
              <a:gd name="connsiteY10" fmla="*/ 3689455 h 3689455"/>
              <a:gd name="connsiteX11" fmla="*/ 208198 w 2112884"/>
              <a:gd name="connsiteY11" fmla="*/ 3689455 h 3689455"/>
              <a:gd name="connsiteX12" fmla="*/ 0 w 2112884"/>
              <a:gd name="connsiteY12" fmla="*/ 3481257 h 3689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12884" h="3689455">
                <a:moveTo>
                  <a:pt x="0" y="0"/>
                </a:moveTo>
                <a:lnTo>
                  <a:pt x="1647234" y="0"/>
                </a:lnTo>
                <a:lnTo>
                  <a:pt x="1855432" y="208198"/>
                </a:lnTo>
                <a:lnTo>
                  <a:pt x="1855432" y="1053204"/>
                </a:lnTo>
                <a:lnTo>
                  <a:pt x="1940264" y="1053204"/>
                </a:lnTo>
                <a:lnTo>
                  <a:pt x="1940264" y="966894"/>
                </a:lnTo>
                <a:lnTo>
                  <a:pt x="2112884" y="1139515"/>
                </a:lnTo>
                <a:lnTo>
                  <a:pt x="1940264" y="1312135"/>
                </a:lnTo>
                <a:lnTo>
                  <a:pt x="1940264" y="1225825"/>
                </a:lnTo>
                <a:lnTo>
                  <a:pt x="1855432" y="1225825"/>
                </a:lnTo>
                <a:lnTo>
                  <a:pt x="1855432" y="3689455"/>
                </a:lnTo>
                <a:lnTo>
                  <a:pt x="208198" y="3689455"/>
                </a:lnTo>
                <a:lnTo>
                  <a:pt x="0" y="3481257"/>
                </a:lnTo>
                <a:close/>
              </a:path>
            </a:pathLst>
          </a:custGeom>
          <a:solidFill>
            <a:schemeClr val="accent4">
              <a:lumMod val="40000"/>
              <a:lumOff val="60000"/>
            </a:schemeClr>
          </a:solidFill>
          <a:ln>
            <a:noFill/>
          </a:ln>
          <a:effectLst>
            <a:outerShdw blurRad="63500" sx="102000" sy="102000" algn="ctr" rotWithShape="0">
              <a:prstClr val="black">
                <a:alpha val="19000"/>
              </a:prstClr>
            </a:outerShdw>
          </a:effectLst>
        </p:spPr>
        <p:txBody>
          <a:bodyPr wrap="square" lIns="137160" tIns="137160" rIns="365760" bIns="137160" rtlCol="0">
            <a:noAutofit/>
          </a:bodyPr>
          <a:lstStyle/>
          <a:p>
            <a:pPr>
              <a:spcAft>
                <a:spcPts val="1200"/>
              </a:spcAft>
            </a:pPr>
            <a:r>
              <a:rPr lang="en-US" sz="900" b="1" dirty="0">
                <a:solidFill>
                  <a:schemeClr val="accent5">
                    <a:lumMod val="50000"/>
                  </a:schemeClr>
                </a:solidFill>
              </a:rPr>
              <a:t>To fit logo to placeholder</a:t>
            </a:r>
            <a:br>
              <a:rPr lang="en-US" sz="900" b="1" dirty="0">
                <a:solidFill>
                  <a:schemeClr val="accent5">
                    <a:lumMod val="50000"/>
                  </a:schemeClr>
                </a:solidFill>
              </a:rPr>
            </a:br>
            <a:r>
              <a:rPr lang="en-US" sz="900" b="1" dirty="0">
                <a:solidFill>
                  <a:schemeClr val="accent5">
                    <a:lumMod val="50000"/>
                  </a:schemeClr>
                </a:solidFill>
              </a:rPr>
              <a:t>and reposition to the left</a:t>
            </a:r>
            <a:r>
              <a:rPr lang="en-US" sz="900" dirty="0">
                <a:solidFill>
                  <a:schemeClr val="accent5">
                    <a:lumMod val="50000"/>
                  </a:schemeClr>
                </a:solidFill>
              </a:rPr>
              <a:t>:</a:t>
            </a:r>
          </a:p>
          <a:p>
            <a:pPr marL="115888" indent="-115888">
              <a:spcAft>
                <a:spcPts val="600"/>
              </a:spcAft>
              <a:buFont typeface="+mj-lt"/>
              <a:buAutoNum type="arabicParenR"/>
            </a:pPr>
            <a:r>
              <a:rPr lang="en-US" sz="900" dirty="0"/>
              <a:t>Add logo to placeholder</a:t>
            </a:r>
          </a:p>
          <a:p>
            <a:pPr marL="115888" indent="-115888">
              <a:spcAft>
                <a:spcPts val="600"/>
              </a:spcAft>
              <a:buFont typeface="+mj-lt"/>
              <a:buAutoNum type="arabicParenR"/>
            </a:pPr>
            <a:r>
              <a:rPr lang="en-US" sz="900" dirty="0"/>
              <a:t>Select placeholder </a:t>
            </a:r>
            <a:br>
              <a:rPr lang="en-US" sz="900" dirty="0"/>
            </a:br>
            <a:r>
              <a:rPr lang="en-US" sz="900" dirty="0"/>
              <a:t>containing the logo</a:t>
            </a:r>
          </a:p>
          <a:p>
            <a:pPr marL="115888" indent="-115888">
              <a:spcAft>
                <a:spcPts val="600"/>
              </a:spcAft>
              <a:buFont typeface="+mj-lt"/>
              <a:buAutoNum type="arabicParenR"/>
            </a:pPr>
            <a:r>
              <a:rPr lang="en-US" sz="900" dirty="0"/>
              <a:t>Go to </a:t>
            </a:r>
            <a:br>
              <a:rPr lang="en-US" sz="900" dirty="0"/>
            </a:br>
            <a:r>
              <a:rPr lang="en-US" sz="900" b="1" dirty="0"/>
              <a:t>Format &gt; Size &gt; Crop ▼ &gt; Fit</a:t>
            </a:r>
            <a:br>
              <a:rPr lang="en-US" sz="900" b="1" dirty="0"/>
            </a:br>
            <a:br>
              <a:rPr lang="en-US" sz="900" b="1" dirty="0"/>
            </a:br>
            <a:r>
              <a:rPr lang="en-US" sz="900" b="0" i="1" dirty="0"/>
              <a:t>TIP: When an object is </a:t>
            </a:r>
            <a:br>
              <a:rPr lang="en-US" sz="900" b="0" i="1" dirty="0"/>
            </a:br>
            <a:r>
              <a:rPr lang="en-US" sz="900" b="0" i="1" dirty="0"/>
              <a:t>selected, the Format tab </a:t>
            </a:r>
            <a:br>
              <a:rPr lang="en-US" sz="900" b="0" i="1" dirty="0"/>
            </a:br>
            <a:r>
              <a:rPr lang="en-US" sz="900" b="0" i="1" dirty="0"/>
              <a:t>will always appear as the </a:t>
            </a:r>
            <a:br>
              <a:rPr lang="en-US" sz="900" b="0" i="1" dirty="0"/>
            </a:br>
            <a:r>
              <a:rPr lang="en-US" sz="900" b="0" i="1" dirty="0"/>
              <a:t>last tab and will have an orange title.</a:t>
            </a:r>
          </a:p>
          <a:p>
            <a:pPr marL="115888" indent="-115888">
              <a:spcAft>
                <a:spcPts val="1200"/>
              </a:spcAft>
              <a:buFont typeface="+mj-lt"/>
              <a:buAutoNum type="arabicParenR"/>
            </a:pPr>
            <a:r>
              <a:rPr lang="en-US" sz="900" dirty="0"/>
              <a:t>Go to </a:t>
            </a:r>
            <a:br>
              <a:rPr lang="en-US" sz="900" dirty="0"/>
            </a:br>
            <a:r>
              <a:rPr lang="en-US" sz="900" b="1" dirty="0"/>
              <a:t>Format &gt; Size &gt; Crop ▼ &gt; Crop</a:t>
            </a:r>
          </a:p>
          <a:p>
            <a:pPr marL="115888" marR="0" lvl="0" indent="-115888" algn="l" defTabSz="457200" rtl="0" eaLnBrk="1" fontAlgn="auto" latinLnBrk="0" hangingPunct="1">
              <a:lnSpc>
                <a:spcPct val="100000"/>
              </a:lnSpc>
              <a:spcBef>
                <a:spcPts val="0"/>
              </a:spcBef>
              <a:spcAft>
                <a:spcPts val="1200"/>
              </a:spcAft>
              <a:buClrTx/>
              <a:buSzTx/>
              <a:buFont typeface="+mj-lt"/>
              <a:buAutoNum type="arabicParenR"/>
              <a:tabLst/>
              <a:defRPr/>
            </a:pPr>
            <a:r>
              <a:rPr lang="en-US" sz="900" dirty="0"/>
              <a:t>Hold the SHIFT key and </a:t>
            </a:r>
            <a:br>
              <a:rPr lang="en-US" sz="900" dirty="0"/>
            </a:br>
            <a:r>
              <a:rPr lang="en-US" sz="900" dirty="0"/>
              <a:t>drag the logo to the left end </a:t>
            </a:r>
            <a:br>
              <a:rPr lang="en-US" sz="900" dirty="0"/>
            </a:br>
            <a:r>
              <a:rPr lang="en-US" sz="900" dirty="0"/>
              <a:t>of the placeholder.</a:t>
            </a:r>
            <a:br>
              <a:rPr lang="en-US" sz="900" dirty="0"/>
            </a:br>
            <a:r>
              <a:rPr lang="en-US" sz="900" dirty="0"/>
              <a:t> </a:t>
            </a:r>
            <a:br>
              <a:rPr lang="en-US" sz="900" dirty="0"/>
            </a:br>
            <a:r>
              <a:rPr lang="en-US" sz="900" i="1" dirty="0"/>
              <a:t>TIP: Drag from the center </a:t>
            </a:r>
            <a:br>
              <a:rPr lang="en-US" sz="900" i="1" dirty="0"/>
            </a:br>
            <a:r>
              <a:rPr lang="en-US" sz="900" i="1" dirty="0"/>
              <a:t>of the logo and not from any handles! You know it is safe to drag the logo when the cursor changes to a 4-way arrow)</a:t>
            </a:r>
          </a:p>
          <a:p>
            <a:pPr marL="115888" indent="-115888">
              <a:spcAft>
                <a:spcPts val="600"/>
              </a:spcAft>
              <a:buFont typeface="+mj-lt"/>
              <a:buAutoNum type="arabicParenR"/>
            </a:pPr>
            <a:r>
              <a:rPr lang="en-US" sz="900" dirty="0"/>
              <a:t>Click anywhere outside the placeholder to deselect</a:t>
            </a:r>
          </a:p>
        </p:txBody>
      </p:sp>
      <p:sp>
        <p:nvSpPr>
          <p:cNvPr id="8" name="TextBox 7">
            <a:extLst>
              <a:ext uri="{FF2B5EF4-FFF2-40B4-BE49-F238E27FC236}">
                <a16:creationId xmlns:a16="http://schemas.microsoft.com/office/drawing/2014/main" id="{A215F88A-1766-424B-B6CD-A1995AB854AD}"/>
              </a:ext>
            </a:extLst>
          </p:cNvPr>
          <p:cNvSpPr txBox="1"/>
          <p:nvPr userDrawn="1"/>
        </p:nvSpPr>
        <p:spPr>
          <a:xfrm>
            <a:off x="161925" y="6581775"/>
            <a:ext cx="4067175" cy="253916"/>
          </a:xfrm>
          <a:prstGeom prst="rect">
            <a:avLst/>
          </a:prstGeom>
          <a:noFill/>
        </p:spPr>
        <p:txBody>
          <a:bodyPr wrap="square" rtlCol="0">
            <a:spAutoFit/>
          </a:bodyPr>
          <a:lstStyle/>
          <a:p>
            <a:r>
              <a:rPr lang="en-US" sz="1050" dirty="0"/>
              <a:t>This document is private and confidential</a:t>
            </a:r>
          </a:p>
        </p:txBody>
      </p:sp>
    </p:spTree>
    <p:extLst>
      <p:ext uri="{BB962C8B-B14F-4D97-AF65-F5344CB8AC3E}">
        <p14:creationId xmlns:p14="http://schemas.microsoft.com/office/powerpoint/2010/main" val="41656376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ulleted Copy + Image + Bulle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109B5E-1CC0-400F-8D27-F53ACA4C80E8}"/>
              </a:ext>
            </a:extLst>
          </p:cNvPr>
          <p:cNvSpPr/>
          <p:nvPr userDrawn="1"/>
        </p:nvSpPr>
        <p:spPr>
          <a:xfrm>
            <a:off x="5948039" y="1371598"/>
            <a:ext cx="2738761" cy="1886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
        <p:nvSpPr>
          <p:cNvPr id="35" name="Content Placeholder 2">
            <a:extLst>
              <a:ext uri="{FF2B5EF4-FFF2-40B4-BE49-F238E27FC236}">
                <a16:creationId xmlns:a16="http://schemas.microsoft.com/office/drawing/2014/main" id="{29E5E261-A6A2-4988-ABD2-991CD9831EA3}"/>
              </a:ext>
            </a:extLst>
          </p:cNvPr>
          <p:cNvSpPr>
            <a:spLocks noGrp="1"/>
          </p:cNvSpPr>
          <p:nvPr>
            <p:ph idx="1" hasCustomPrompt="1"/>
          </p:nvPr>
        </p:nvSpPr>
        <p:spPr>
          <a:xfrm>
            <a:off x="457200" y="1371599"/>
            <a:ext cx="5301290" cy="1886507"/>
          </a:xfrm>
          <a:solidFill>
            <a:schemeClr val="bg2"/>
          </a:solidFill>
        </p:spPr>
        <p:txBody>
          <a:bodyPr lIns="182880" tIns="246888" rIns="201168" bIns="0">
            <a:noAutofit/>
          </a:bodyPr>
          <a:lstStyle>
            <a:lvl1pPr marL="112713" indent="-112713">
              <a:lnSpc>
                <a:spcPct val="112000"/>
              </a:lnSpc>
              <a:spcBef>
                <a:spcPts val="1000"/>
              </a:spcBef>
              <a:spcAft>
                <a:spcPts val="0"/>
              </a:spcAft>
              <a:buClr>
                <a:schemeClr val="accent1"/>
              </a:buClr>
              <a:buFont typeface="Symbol" panose="05050102010706020507" pitchFamily="18" charset="2"/>
              <a:buChar char="·"/>
              <a:tabLst>
                <a:tab pos="274320" algn="l"/>
                <a:tab pos="457200" algn="l"/>
              </a:tabLst>
              <a:defRPr sz="1100" b="0">
                <a:solidFill>
                  <a:schemeClr val="tx1"/>
                </a:solidFill>
                <a:latin typeface="+mj-lt"/>
              </a:defRPr>
            </a:lvl1pPr>
            <a:lvl2pPr marL="284162" indent="-171450">
              <a:lnSpc>
                <a:spcPct val="112000"/>
              </a:lnSpc>
              <a:spcBef>
                <a:spcPts val="600"/>
              </a:spcBef>
              <a:spcAft>
                <a:spcPts val="300"/>
              </a:spcAft>
              <a:buClr>
                <a:schemeClr val="tx1"/>
              </a:buClr>
              <a:buFont typeface="Proxima Nova Lt" panose="02000506030000020004" pitchFamily="50" charset="0"/>
              <a:buChar char="–"/>
              <a:defRPr sz="1100" b="0">
                <a:solidFill>
                  <a:schemeClr val="tx1"/>
                </a:solidFill>
                <a:latin typeface="+mj-lt"/>
              </a:defRPr>
            </a:lvl2pPr>
            <a:lvl3pPr marL="515938" indent="-228600">
              <a:lnSpc>
                <a:spcPct val="112000"/>
              </a:lnSpc>
              <a:spcBef>
                <a:spcPts val="0"/>
              </a:spcBef>
              <a:spcAft>
                <a:spcPts val="0"/>
              </a:spcAft>
              <a:defRPr sz="1100" b="0">
                <a:solidFill>
                  <a:schemeClr val="tx1"/>
                </a:solidFill>
                <a:latin typeface="+mj-lt"/>
              </a:defRPr>
            </a:lvl3pPr>
            <a:lvl4pPr marL="914400" indent="-228600">
              <a:lnSpc>
                <a:spcPct val="112000"/>
              </a:lnSpc>
              <a:spcBef>
                <a:spcPts val="0"/>
              </a:spcBef>
              <a:spcAft>
                <a:spcPts val="300"/>
              </a:spcAft>
              <a:defRPr sz="1100" b="0">
                <a:solidFill>
                  <a:schemeClr val="tx1"/>
                </a:solidFill>
                <a:latin typeface="+mj-lt"/>
              </a:defRPr>
            </a:lvl4pPr>
            <a:lvl5pPr marL="1144588" indent="-228600">
              <a:lnSpc>
                <a:spcPct val="112000"/>
              </a:lnSpc>
              <a:spcBef>
                <a:spcPts val="0"/>
              </a:spcBef>
              <a:spcAft>
                <a:spcPts val="300"/>
              </a:spcAft>
              <a:defRPr sz="1100" b="0">
                <a:solidFill>
                  <a:schemeClr val="tx1"/>
                </a:solidFill>
                <a:latin typeface="+mj-lt"/>
              </a:defRPr>
            </a:lvl5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Picture Placeholder 3">
            <a:extLst>
              <a:ext uri="{FF2B5EF4-FFF2-40B4-BE49-F238E27FC236}">
                <a16:creationId xmlns:a16="http://schemas.microsoft.com/office/drawing/2014/main" id="{7C129CC6-E71E-4D27-9CD5-654CB644CE69}"/>
              </a:ext>
            </a:extLst>
          </p:cNvPr>
          <p:cNvSpPr>
            <a:spLocks noGrp="1"/>
          </p:cNvSpPr>
          <p:nvPr>
            <p:ph type="pic" sz="quarter" idx="11"/>
          </p:nvPr>
        </p:nvSpPr>
        <p:spPr>
          <a:xfrm>
            <a:off x="457200" y="3429000"/>
            <a:ext cx="8229600" cy="2305975"/>
          </a:xfrm>
        </p:spPr>
        <p:txBody>
          <a:bodyPr anchor="ctr" anchorCtr="0"/>
          <a:lstStyle>
            <a:lvl1pPr marL="0" indent="0" algn="ctr">
              <a:buNone/>
              <a:defRPr/>
            </a:lvl1pPr>
          </a:lstStyle>
          <a:p>
            <a:r>
              <a:rPr lang="en-US" dirty="0"/>
              <a:t>Click icon to add picture</a:t>
            </a:r>
          </a:p>
        </p:txBody>
      </p:sp>
      <p:sp>
        <p:nvSpPr>
          <p:cNvPr id="8" name="Text Placeholder 7">
            <a:extLst>
              <a:ext uri="{FF2B5EF4-FFF2-40B4-BE49-F238E27FC236}">
                <a16:creationId xmlns:a16="http://schemas.microsoft.com/office/drawing/2014/main" id="{4E3A0911-3A9E-4406-B427-FCBC56E014DC}"/>
              </a:ext>
            </a:extLst>
          </p:cNvPr>
          <p:cNvSpPr>
            <a:spLocks noGrp="1"/>
          </p:cNvSpPr>
          <p:nvPr>
            <p:ph type="body" sz="quarter" idx="13" hasCustomPrompt="1"/>
          </p:nvPr>
        </p:nvSpPr>
        <p:spPr>
          <a:xfrm>
            <a:off x="5948039" y="1375821"/>
            <a:ext cx="2738761" cy="1882283"/>
          </a:xfrm>
          <a:solidFill>
            <a:srgbClr val="868D91"/>
          </a:solidFill>
        </p:spPr>
        <p:txBody>
          <a:bodyPr lIns="182880" tIns="201168" rIns="182880" bIns="201168">
            <a:noAutofit/>
          </a:bodyPr>
          <a:lstStyle>
            <a:lvl1pPr marL="0" indent="0">
              <a:lnSpc>
                <a:spcPct val="105000"/>
              </a:lnSpc>
              <a:buNone/>
              <a:defRPr sz="1100" cap="all" baseline="0">
                <a:solidFill>
                  <a:schemeClr val="bg1"/>
                </a:solidFill>
                <a:latin typeface="+mj-lt"/>
              </a:defRPr>
            </a:lvl1pPr>
            <a:lvl2pPr marL="0" indent="0">
              <a:lnSpc>
                <a:spcPct val="105000"/>
              </a:lnSpc>
              <a:spcBef>
                <a:spcPts val="1500"/>
              </a:spcBef>
              <a:buNone/>
              <a:defRPr sz="900" b="1">
                <a:solidFill>
                  <a:schemeClr val="bg1"/>
                </a:solidFill>
                <a:latin typeface="Proxima Nova Semibold" panose="02000506030000020004" pitchFamily="50" charset="0"/>
              </a:defRPr>
            </a:lvl2pPr>
            <a:lvl3pPr marL="114300" indent="-106363">
              <a:lnSpc>
                <a:spcPct val="105000"/>
              </a:lnSpc>
              <a:spcBef>
                <a:spcPts val="800"/>
              </a:spcBef>
              <a:buClr>
                <a:schemeClr val="bg1"/>
              </a:buClr>
              <a:defRPr sz="900">
                <a:solidFill>
                  <a:schemeClr val="bg1"/>
                </a:solidFill>
                <a:latin typeface="+mj-lt"/>
              </a:defRPr>
            </a:lvl3pPr>
            <a:lvl4pPr marL="457200" indent="-228600">
              <a:lnSpc>
                <a:spcPct val="105000"/>
              </a:lnSpc>
              <a:buClr>
                <a:schemeClr val="bg1"/>
              </a:buClr>
              <a:defRPr sz="900">
                <a:solidFill>
                  <a:schemeClr val="bg1"/>
                </a:solidFill>
                <a:latin typeface="+mj-lt"/>
              </a:defRPr>
            </a:lvl4pPr>
            <a:lvl5pPr marL="800100" indent="-228600">
              <a:lnSpc>
                <a:spcPct val="105000"/>
              </a:lnSpc>
              <a:defRPr sz="900">
                <a:latin typeface="+mj-lt"/>
              </a:defRPr>
            </a:lvl5pPr>
          </a:lstStyle>
          <a:p>
            <a:pPr lvl="0"/>
            <a:r>
              <a:rPr lang="en-US" dirty="0"/>
              <a:t>Click to edit text</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67886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py + Image + Bullets + Icons">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BBA0378-A3DB-4A23-AFCB-308DDB47A859}"/>
              </a:ext>
            </a:extLst>
          </p:cNvPr>
          <p:cNvSpPr/>
          <p:nvPr userDrawn="1"/>
        </p:nvSpPr>
        <p:spPr>
          <a:xfrm>
            <a:off x="5948038" y="1371598"/>
            <a:ext cx="2738761" cy="1886507"/>
          </a:xfrm>
          <a:prstGeom prst="rect">
            <a:avLst/>
          </a:prstGeom>
          <a:solidFill>
            <a:srgbClr val="868D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3109B5E-1CC0-400F-8D27-F53ACA4C80E8}"/>
              </a:ext>
            </a:extLst>
          </p:cNvPr>
          <p:cNvSpPr/>
          <p:nvPr userDrawn="1"/>
        </p:nvSpPr>
        <p:spPr>
          <a:xfrm>
            <a:off x="5948039" y="1371598"/>
            <a:ext cx="2738761" cy="1886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
        <p:nvSpPr>
          <p:cNvPr id="35" name="Content Placeholder 2">
            <a:extLst>
              <a:ext uri="{FF2B5EF4-FFF2-40B4-BE49-F238E27FC236}">
                <a16:creationId xmlns:a16="http://schemas.microsoft.com/office/drawing/2014/main" id="{29E5E261-A6A2-4988-ABD2-991CD9831EA3}"/>
              </a:ext>
            </a:extLst>
          </p:cNvPr>
          <p:cNvSpPr>
            <a:spLocks noGrp="1"/>
          </p:cNvSpPr>
          <p:nvPr>
            <p:ph idx="1"/>
          </p:nvPr>
        </p:nvSpPr>
        <p:spPr>
          <a:xfrm>
            <a:off x="457200" y="1371599"/>
            <a:ext cx="5002567" cy="2916316"/>
          </a:xfrm>
          <a:noFill/>
        </p:spPr>
        <p:txBody>
          <a:bodyPr lIns="0" tIns="0" rIns="0" bIns="0">
            <a:noAutofit/>
          </a:bodyPr>
          <a:lstStyle>
            <a:lvl1pPr marL="0" indent="0">
              <a:lnSpc>
                <a:spcPct val="112000"/>
              </a:lnSpc>
              <a:spcBef>
                <a:spcPts val="0"/>
              </a:spcBef>
              <a:spcAft>
                <a:spcPts val="200"/>
              </a:spcAft>
              <a:buNone/>
              <a:tabLst>
                <a:tab pos="274320" algn="l"/>
                <a:tab pos="457200" algn="l"/>
              </a:tabLst>
              <a:defRPr sz="900" b="1">
                <a:solidFill>
                  <a:schemeClr val="tx1"/>
                </a:solidFill>
                <a:latin typeface="+mn-lt"/>
              </a:defRPr>
            </a:lvl1pPr>
            <a:lvl2pPr marL="0" indent="0">
              <a:lnSpc>
                <a:spcPct val="112000"/>
              </a:lnSpc>
              <a:spcBef>
                <a:spcPts val="600"/>
              </a:spcBef>
              <a:spcAft>
                <a:spcPts val="300"/>
              </a:spcAft>
              <a:buFont typeface="Proxima Nova Lt" panose="02000506030000020004" pitchFamily="50" charset="0"/>
              <a:buNone/>
              <a:defRPr sz="900" b="0">
                <a:solidFill>
                  <a:schemeClr val="tx1"/>
                </a:solidFill>
                <a:latin typeface="+mj-lt"/>
              </a:defRPr>
            </a:lvl2pPr>
            <a:lvl3pPr marL="228600" indent="-228600">
              <a:lnSpc>
                <a:spcPct val="112000"/>
              </a:lnSpc>
              <a:spcBef>
                <a:spcPts val="0"/>
              </a:spcBef>
              <a:spcAft>
                <a:spcPts val="300"/>
              </a:spcAft>
              <a:defRPr sz="900" b="0">
                <a:solidFill>
                  <a:schemeClr val="tx1"/>
                </a:solidFill>
                <a:latin typeface="+mj-lt"/>
              </a:defRPr>
            </a:lvl3pPr>
            <a:lvl4pPr marL="400050" indent="-166688">
              <a:lnSpc>
                <a:spcPct val="112000"/>
              </a:lnSpc>
              <a:spcBef>
                <a:spcPts val="0"/>
              </a:spcBef>
              <a:spcAft>
                <a:spcPts val="300"/>
              </a:spcAft>
              <a:buFont typeface="Proxima Nova Light" panose="02000506030000020004" pitchFamily="50" charset="0"/>
              <a:buChar char="–"/>
              <a:defRPr sz="900" b="0">
                <a:solidFill>
                  <a:schemeClr val="tx1"/>
                </a:solidFill>
                <a:latin typeface="+mj-lt"/>
              </a:defRPr>
            </a:lvl4pPr>
            <a:lvl5pPr marL="568325" indent="-166688">
              <a:lnSpc>
                <a:spcPct val="112000"/>
              </a:lnSpc>
              <a:spcBef>
                <a:spcPts val="0"/>
              </a:spcBef>
              <a:spcAft>
                <a:spcPts val="300"/>
              </a:spcAft>
              <a:defRPr sz="9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Picture Placeholder 3">
            <a:extLst>
              <a:ext uri="{FF2B5EF4-FFF2-40B4-BE49-F238E27FC236}">
                <a16:creationId xmlns:a16="http://schemas.microsoft.com/office/drawing/2014/main" id="{7C129CC6-E71E-4D27-9CD5-654CB644CE69}"/>
              </a:ext>
            </a:extLst>
          </p:cNvPr>
          <p:cNvSpPr>
            <a:spLocks noGrp="1"/>
          </p:cNvSpPr>
          <p:nvPr>
            <p:ph type="pic" sz="quarter" idx="11"/>
          </p:nvPr>
        </p:nvSpPr>
        <p:spPr>
          <a:xfrm>
            <a:off x="5948038" y="3364638"/>
            <a:ext cx="2738762" cy="2228294"/>
          </a:xfrm>
        </p:spPr>
        <p:txBody>
          <a:bodyPr anchor="ctr" anchorCtr="0"/>
          <a:lstStyle>
            <a:lvl1pPr marL="0" indent="0" algn="ctr">
              <a:buNone/>
              <a:defRPr>
                <a:solidFill>
                  <a:schemeClr val="tx1"/>
                </a:solidFill>
              </a:defRPr>
            </a:lvl1pPr>
          </a:lstStyle>
          <a:p>
            <a:r>
              <a:rPr lang="en-US" dirty="0"/>
              <a:t>Click icon to add picture</a:t>
            </a:r>
          </a:p>
        </p:txBody>
      </p:sp>
      <p:sp>
        <p:nvSpPr>
          <p:cNvPr id="11" name="object 29">
            <a:extLst>
              <a:ext uri="{FF2B5EF4-FFF2-40B4-BE49-F238E27FC236}">
                <a16:creationId xmlns:a16="http://schemas.microsoft.com/office/drawing/2014/main" id="{3517E50F-7169-401C-8D94-2292FC2BD3C8}"/>
              </a:ext>
            </a:extLst>
          </p:cNvPr>
          <p:cNvSpPr/>
          <p:nvPr userDrawn="1"/>
        </p:nvSpPr>
        <p:spPr>
          <a:xfrm>
            <a:off x="457200" y="4512171"/>
            <a:ext cx="4871085" cy="0"/>
          </a:xfrm>
          <a:custGeom>
            <a:avLst/>
            <a:gdLst/>
            <a:ahLst/>
            <a:cxnLst/>
            <a:rect l="l" t="t" r="r" b="b"/>
            <a:pathLst>
              <a:path w="4871085">
                <a:moveTo>
                  <a:pt x="0" y="0"/>
                </a:moveTo>
                <a:lnTo>
                  <a:pt x="4870704" y="0"/>
                </a:lnTo>
              </a:path>
            </a:pathLst>
          </a:custGeom>
          <a:ln w="6350">
            <a:solidFill>
              <a:srgbClr val="C3C6C8"/>
            </a:solidFill>
          </a:ln>
        </p:spPr>
        <p:txBody>
          <a:bodyPr wrap="square" lIns="0" tIns="0" rIns="0" bIns="0" rtlCol="0"/>
          <a:lstStyle/>
          <a:p>
            <a:endParaRPr dirty="0"/>
          </a:p>
        </p:txBody>
      </p:sp>
      <p:sp>
        <p:nvSpPr>
          <p:cNvPr id="16" name="Text Placeholder 88">
            <a:extLst>
              <a:ext uri="{FF2B5EF4-FFF2-40B4-BE49-F238E27FC236}">
                <a16:creationId xmlns:a16="http://schemas.microsoft.com/office/drawing/2014/main" id="{90EE0A63-E431-4D25-93CC-1F08E3D3BC60}"/>
              </a:ext>
            </a:extLst>
          </p:cNvPr>
          <p:cNvSpPr>
            <a:spLocks noGrp="1"/>
          </p:cNvSpPr>
          <p:nvPr>
            <p:ph type="body" sz="quarter" idx="13" hasCustomPrompt="1"/>
          </p:nvPr>
        </p:nvSpPr>
        <p:spPr>
          <a:xfrm>
            <a:off x="2189657" y="5386153"/>
            <a:ext cx="1406170" cy="749808"/>
          </a:xfrm>
        </p:spPr>
        <p:txBody>
          <a:bodyPr wrap="square" lIns="0" tIns="0" rIns="0" bIns="0">
            <a:noAutofit/>
          </a:bodyPr>
          <a:lstStyle>
            <a:lvl1pPr marL="0" indent="0" algn="ctr">
              <a:lnSpc>
                <a:spcPct val="105000"/>
              </a:lnSpc>
              <a:spcBef>
                <a:spcPts val="0"/>
              </a:spcBef>
              <a:buNone/>
              <a:defRPr sz="900" b="1">
                <a:latin typeface="+mn-lt"/>
              </a:defRPr>
            </a:lvl1pPr>
            <a:lvl2pPr marL="0" indent="0" algn="ctr">
              <a:lnSpc>
                <a:spcPct val="105000"/>
              </a:lnSpc>
              <a:spcBef>
                <a:spcPts val="0"/>
              </a:spcBef>
              <a:buNone/>
              <a:defRPr sz="9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level</a:t>
            </a:r>
          </a:p>
        </p:txBody>
      </p:sp>
      <p:sp>
        <p:nvSpPr>
          <p:cNvPr id="17" name="Picture Placeholder 9">
            <a:extLst>
              <a:ext uri="{FF2B5EF4-FFF2-40B4-BE49-F238E27FC236}">
                <a16:creationId xmlns:a16="http://schemas.microsoft.com/office/drawing/2014/main" id="{19987F79-2581-4951-A8F4-B556ED9654DB}"/>
              </a:ext>
            </a:extLst>
          </p:cNvPr>
          <p:cNvSpPr>
            <a:spLocks noGrp="1"/>
          </p:cNvSpPr>
          <p:nvPr>
            <p:ph type="pic" sz="quarter" idx="16" hasCustomPrompt="1"/>
          </p:nvPr>
        </p:nvSpPr>
        <p:spPr>
          <a:xfrm>
            <a:off x="2551381" y="4645396"/>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1" name="Text Placeholder 88">
            <a:extLst>
              <a:ext uri="{FF2B5EF4-FFF2-40B4-BE49-F238E27FC236}">
                <a16:creationId xmlns:a16="http://schemas.microsoft.com/office/drawing/2014/main" id="{32EB89D3-9362-4470-A86E-CD604EC24632}"/>
              </a:ext>
            </a:extLst>
          </p:cNvPr>
          <p:cNvSpPr>
            <a:spLocks noGrp="1"/>
          </p:cNvSpPr>
          <p:nvPr>
            <p:ph type="body" sz="quarter" idx="17" hasCustomPrompt="1"/>
          </p:nvPr>
        </p:nvSpPr>
        <p:spPr>
          <a:xfrm>
            <a:off x="3922115" y="5386153"/>
            <a:ext cx="1406170" cy="749808"/>
          </a:xfrm>
        </p:spPr>
        <p:txBody>
          <a:bodyPr wrap="square" lIns="0" tIns="0" rIns="0" bIns="0">
            <a:noAutofit/>
          </a:bodyPr>
          <a:lstStyle>
            <a:lvl1pPr marL="0" indent="0" algn="ctr">
              <a:lnSpc>
                <a:spcPct val="105000"/>
              </a:lnSpc>
              <a:spcBef>
                <a:spcPts val="0"/>
              </a:spcBef>
              <a:buNone/>
              <a:defRPr sz="900" b="1">
                <a:latin typeface="+mn-lt"/>
              </a:defRPr>
            </a:lvl1pPr>
            <a:lvl2pPr marL="0" indent="0" algn="ctr">
              <a:lnSpc>
                <a:spcPct val="105000"/>
              </a:lnSpc>
              <a:spcBef>
                <a:spcPts val="0"/>
              </a:spcBef>
              <a:buNone/>
              <a:defRPr sz="9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level</a:t>
            </a:r>
          </a:p>
        </p:txBody>
      </p:sp>
      <p:sp>
        <p:nvSpPr>
          <p:cNvPr id="22" name="Picture Placeholder 9">
            <a:extLst>
              <a:ext uri="{FF2B5EF4-FFF2-40B4-BE49-F238E27FC236}">
                <a16:creationId xmlns:a16="http://schemas.microsoft.com/office/drawing/2014/main" id="{A4A5A1DE-AE9E-43FB-9794-7FB219F8158F}"/>
              </a:ext>
            </a:extLst>
          </p:cNvPr>
          <p:cNvSpPr>
            <a:spLocks noGrp="1"/>
          </p:cNvSpPr>
          <p:nvPr>
            <p:ph type="pic" sz="quarter" idx="18" hasCustomPrompt="1"/>
          </p:nvPr>
        </p:nvSpPr>
        <p:spPr>
          <a:xfrm>
            <a:off x="4283838" y="4645396"/>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3" name="Text Placeholder 88">
            <a:extLst>
              <a:ext uri="{FF2B5EF4-FFF2-40B4-BE49-F238E27FC236}">
                <a16:creationId xmlns:a16="http://schemas.microsoft.com/office/drawing/2014/main" id="{15A83B85-3A8E-43AC-B144-A4D6D0B2447B}"/>
              </a:ext>
            </a:extLst>
          </p:cNvPr>
          <p:cNvSpPr>
            <a:spLocks noGrp="1"/>
          </p:cNvSpPr>
          <p:nvPr>
            <p:ph type="body" sz="quarter" idx="19" hasCustomPrompt="1"/>
          </p:nvPr>
        </p:nvSpPr>
        <p:spPr>
          <a:xfrm>
            <a:off x="457200" y="5386153"/>
            <a:ext cx="1406170" cy="749808"/>
          </a:xfrm>
        </p:spPr>
        <p:txBody>
          <a:bodyPr wrap="square" lIns="0" tIns="0" rIns="0" bIns="0">
            <a:noAutofit/>
          </a:bodyPr>
          <a:lstStyle>
            <a:lvl1pPr marL="0" indent="0" algn="ctr">
              <a:lnSpc>
                <a:spcPct val="105000"/>
              </a:lnSpc>
              <a:spcBef>
                <a:spcPts val="0"/>
              </a:spcBef>
              <a:buNone/>
              <a:defRPr sz="900" b="1">
                <a:latin typeface="+mn-lt"/>
              </a:defRPr>
            </a:lvl1pPr>
            <a:lvl2pPr marL="0" indent="0" algn="ctr">
              <a:lnSpc>
                <a:spcPct val="105000"/>
              </a:lnSpc>
              <a:spcBef>
                <a:spcPts val="0"/>
              </a:spcBef>
              <a:buNone/>
              <a:defRPr sz="9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level</a:t>
            </a:r>
          </a:p>
        </p:txBody>
      </p:sp>
      <p:sp>
        <p:nvSpPr>
          <p:cNvPr id="24" name="Picture Placeholder 9">
            <a:extLst>
              <a:ext uri="{FF2B5EF4-FFF2-40B4-BE49-F238E27FC236}">
                <a16:creationId xmlns:a16="http://schemas.microsoft.com/office/drawing/2014/main" id="{5A363AC9-E130-4995-A0F3-886FACA3CB69}"/>
              </a:ext>
            </a:extLst>
          </p:cNvPr>
          <p:cNvSpPr>
            <a:spLocks noGrp="1"/>
          </p:cNvSpPr>
          <p:nvPr>
            <p:ph type="pic" sz="quarter" idx="20" hasCustomPrompt="1"/>
          </p:nvPr>
        </p:nvSpPr>
        <p:spPr>
          <a:xfrm>
            <a:off x="818923" y="4645396"/>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5" name="Text Placeholder 3">
            <a:extLst>
              <a:ext uri="{FF2B5EF4-FFF2-40B4-BE49-F238E27FC236}">
                <a16:creationId xmlns:a16="http://schemas.microsoft.com/office/drawing/2014/main" id="{84E430E7-8C7A-4EDC-88EC-6077E1273F40}"/>
              </a:ext>
            </a:extLst>
          </p:cNvPr>
          <p:cNvSpPr>
            <a:spLocks noGrp="1"/>
          </p:cNvSpPr>
          <p:nvPr>
            <p:ph type="body" sz="quarter" idx="34" hasCustomPrompt="1"/>
          </p:nvPr>
        </p:nvSpPr>
        <p:spPr>
          <a:xfrm>
            <a:off x="6158654" y="1578322"/>
            <a:ext cx="2042172" cy="441083"/>
          </a:xfrm>
        </p:spPr>
        <p:txBody>
          <a:bodyPr lIns="0" tIns="0" rIns="0" bIns="0">
            <a:noAutofit/>
          </a:bodyPr>
          <a:lstStyle>
            <a:lvl1pPr marL="0" marR="5080" indent="0" algn="l" defTabSz="457200" rtl="0" eaLnBrk="1" latinLnBrk="0" hangingPunct="1">
              <a:lnSpc>
                <a:spcPct val="100000"/>
              </a:lnSpc>
              <a:spcBef>
                <a:spcPts val="0"/>
              </a:spcBef>
              <a:spcAft>
                <a:spcPts val="500"/>
              </a:spcAft>
              <a:buNone/>
              <a:defRPr lang="en-US" sz="1100" b="0" kern="1200" cap="all" spc="10" baseline="0" dirty="0">
                <a:solidFill>
                  <a:schemeClr val="bg1"/>
                </a:solidFill>
                <a:latin typeface="+mj-lt"/>
                <a:ea typeface="+mn-ea"/>
                <a:cs typeface="Proxima Nova Rg"/>
              </a:defRPr>
            </a:lvl1pPr>
            <a:lvl2pPr marL="0" indent="0">
              <a:buNone/>
              <a:defRPr sz="900">
                <a:solidFill>
                  <a:schemeClr val="bg1"/>
                </a:solidFill>
                <a:latin typeface="Proxima Nova Semibold" panose="02000506030000020004" pitchFamily="50" charset="0"/>
              </a:defRPr>
            </a:lvl2pPr>
          </a:lstStyle>
          <a:p>
            <a:pPr lvl="0"/>
            <a:r>
              <a:rPr lang="en-US" dirty="0"/>
              <a:t>CLICK TO EDIT MASTER TEXT</a:t>
            </a:r>
          </a:p>
          <a:p>
            <a:pPr lvl="1"/>
            <a:r>
              <a:rPr lang="en-US" dirty="0"/>
              <a:t>Click to edit subhead</a:t>
            </a:r>
          </a:p>
        </p:txBody>
      </p:sp>
      <p:sp>
        <p:nvSpPr>
          <p:cNvPr id="26" name="Content Placeholder 2">
            <a:extLst>
              <a:ext uri="{FF2B5EF4-FFF2-40B4-BE49-F238E27FC236}">
                <a16:creationId xmlns:a16="http://schemas.microsoft.com/office/drawing/2014/main" id="{B3C09C41-DE62-4F2A-B808-D4F849B2AE1F}"/>
              </a:ext>
            </a:extLst>
          </p:cNvPr>
          <p:cNvSpPr>
            <a:spLocks noGrp="1"/>
          </p:cNvSpPr>
          <p:nvPr>
            <p:ph idx="35"/>
          </p:nvPr>
        </p:nvSpPr>
        <p:spPr>
          <a:xfrm>
            <a:off x="6158654" y="2074982"/>
            <a:ext cx="1056641" cy="1073571"/>
          </a:xfrm>
        </p:spPr>
        <p:txBody>
          <a:bodyPr lIns="0" tIns="0" rIns="0" bIns="0">
            <a:noAutofit/>
          </a:bodyPr>
          <a:lstStyle>
            <a:lvl1pPr marL="0" indent="0">
              <a:lnSpc>
                <a:spcPct val="100000"/>
              </a:lnSpc>
              <a:spcBef>
                <a:spcPts val="0"/>
              </a:spcBef>
              <a:spcAft>
                <a:spcPts val="200"/>
              </a:spcAft>
              <a:buNone/>
              <a:tabLst>
                <a:tab pos="274320" algn="l"/>
                <a:tab pos="457200" algn="l"/>
              </a:tabLst>
              <a:defRPr sz="900" b="0">
                <a:solidFill>
                  <a:schemeClr val="bg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200"/>
              </a:spcAft>
              <a:buNone/>
              <a:defRPr sz="900" b="0">
                <a:solidFill>
                  <a:schemeClr val="bg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
        <p:nvSpPr>
          <p:cNvPr id="27" name="Content Placeholder 2">
            <a:extLst>
              <a:ext uri="{FF2B5EF4-FFF2-40B4-BE49-F238E27FC236}">
                <a16:creationId xmlns:a16="http://schemas.microsoft.com/office/drawing/2014/main" id="{146D3FE6-8931-4944-AD63-5D5C1A500A36}"/>
              </a:ext>
            </a:extLst>
          </p:cNvPr>
          <p:cNvSpPr>
            <a:spLocks noGrp="1"/>
          </p:cNvSpPr>
          <p:nvPr>
            <p:ph idx="36"/>
          </p:nvPr>
        </p:nvSpPr>
        <p:spPr>
          <a:xfrm>
            <a:off x="7369618" y="2074982"/>
            <a:ext cx="1056641" cy="1073571"/>
          </a:xfrm>
        </p:spPr>
        <p:txBody>
          <a:bodyPr lIns="0" tIns="0" rIns="0" bIns="0">
            <a:noAutofit/>
          </a:bodyPr>
          <a:lstStyle>
            <a:lvl1pPr marL="0" indent="0">
              <a:lnSpc>
                <a:spcPct val="100000"/>
              </a:lnSpc>
              <a:spcBef>
                <a:spcPts val="0"/>
              </a:spcBef>
              <a:spcAft>
                <a:spcPts val="200"/>
              </a:spcAft>
              <a:buNone/>
              <a:tabLst>
                <a:tab pos="274320" algn="l"/>
                <a:tab pos="457200" algn="l"/>
              </a:tabLst>
              <a:defRPr sz="900" b="0">
                <a:solidFill>
                  <a:schemeClr val="bg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200"/>
              </a:spcAft>
              <a:buNone/>
              <a:defRPr sz="900" b="0">
                <a:solidFill>
                  <a:schemeClr val="bg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5913477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py + Image + Bullets + Icons">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BBA0378-A3DB-4A23-AFCB-308DDB47A859}"/>
              </a:ext>
            </a:extLst>
          </p:cNvPr>
          <p:cNvSpPr/>
          <p:nvPr userDrawn="1"/>
        </p:nvSpPr>
        <p:spPr>
          <a:xfrm>
            <a:off x="5948038" y="1371598"/>
            <a:ext cx="2738761" cy="1886507"/>
          </a:xfrm>
          <a:prstGeom prst="rect">
            <a:avLst/>
          </a:prstGeom>
          <a:solidFill>
            <a:srgbClr val="868D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3109B5E-1CC0-400F-8D27-F53ACA4C80E8}"/>
              </a:ext>
            </a:extLst>
          </p:cNvPr>
          <p:cNvSpPr/>
          <p:nvPr userDrawn="1"/>
        </p:nvSpPr>
        <p:spPr>
          <a:xfrm>
            <a:off x="5948039" y="1371598"/>
            <a:ext cx="2738761" cy="1886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
        <p:nvSpPr>
          <p:cNvPr id="35" name="Content Placeholder 2">
            <a:extLst>
              <a:ext uri="{FF2B5EF4-FFF2-40B4-BE49-F238E27FC236}">
                <a16:creationId xmlns:a16="http://schemas.microsoft.com/office/drawing/2014/main" id="{29E5E261-A6A2-4988-ABD2-991CD9831EA3}"/>
              </a:ext>
            </a:extLst>
          </p:cNvPr>
          <p:cNvSpPr>
            <a:spLocks noGrp="1"/>
          </p:cNvSpPr>
          <p:nvPr>
            <p:ph idx="1"/>
          </p:nvPr>
        </p:nvSpPr>
        <p:spPr>
          <a:xfrm>
            <a:off x="457200" y="1371599"/>
            <a:ext cx="5002567" cy="2916316"/>
          </a:xfrm>
          <a:noFill/>
        </p:spPr>
        <p:txBody>
          <a:bodyPr lIns="0" tIns="0" rIns="0" bIns="0">
            <a:noAutofit/>
          </a:bodyPr>
          <a:lstStyle>
            <a:lvl1pPr marL="0" indent="0">
              <a:lnSpc>
                <a:spcPct val="112000"/>
              </a:lnSpc>
              <a:spcBef>
                <a:spcPts val="0"/>
              </a:spcBef>
              <a:spcAft>
                <a:spcPts val="200"/>
              </a:spcAft>
              <a:buNone/>
              <a:tabLst>
                <a:tab pos="274320" algn="l"/>
                <a:tab pos="457200" algn="l"/>
              </a:tabLst>
              <a:defRPr sz="900" b="1">
                <a:solidFill>
                  <a:schemeClr val="tx1"/>
                </a:solidFill>
                <a:latin typeface="+mn-lt"/>
              </a:defRPr>
            </a:lvl1pPr>
            <a:lvl2pPr marL="0" indent="0">
              <a:lnSpc>
                <a:spcPct val="112000"/>
              </a:lnSpc>
              <a:spcBef>
                <a:spcPts val="600"/>
              </a:spcBef>
              <a:spcAft>
                <a:spcPts val="300"/>
              </a:spcAft>
              <a:buFont typeface="Proxima Nova Lt" panose="02000506030000020004" pitchFamily="50" charset="0"/>
              <a:buNone/>
              <a:defRPr sz="900" b="0">
                <a:solidFill>
                  <a:schemeClr val="tx1"/>
                </a:solidFill>
                <a:latin typeface="+mj-lt"/>
              </a:defRPr>
            </a:lvl2pPr>
            <a:lvl3pPr marL="228600" indent="-228600">
              <a:lnSpc>
                <a:spcPct val="112000"/>
              </a:lnSpc>
              <a:spcBef>
                <a:spcPts val="0"/>
              </a:spcBef>
              <a:spcAft>
                <a:spcPts val="0"/>
              </a:spcAft>
              <a:defRPr sz="900" b="0">
                <a:solidFill>
                  <a:schemeClr val="tx1"/>
                </a:solidFill>
                <a:latin typeface="+mj-lt"/>
              </a:defRPr>
            </a:lvl3pPr>
            <a:lvl4pPr marL="400050" indent="-166688">
              <a:lnSpc>
                <a:spcPct val="112000"/>
              </a:lnSpc>
              <a:spcBef>
                <a:spcPts val="0"/>
              </a:spcBef>
              <a:spcAft>
                <a:spcPts val="300"/>
              </a:spcAft>
              <a:defRPr sz="900" b="0">
                <a:solidFill>
                  <a:schemeClr val="tx1"/>
                </a:solidFill>
                <a:latin typeface="+mj-lt"/>
              </a:defRPr>
            </a:lvl4pPr>
            <a:lvl5pPr marL="568325" indent="-166688">
              <a:lnSpc>
                <a:spcPct val="112000"/>
              </a:lnSpc>
              <a:spcBef>
                <a:spcPts val="0"/>
              </a:spcBef>
              <a:spcAft>
                <a:spcPts val="300"/>
              </a:spcAft>
              <a:defRPr sz="9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Picture Placeholder 3">
            <a:extLst>
              <a:ext uri="{FF2B5EF4-FFF2-40B4-BE49-F238E27FC236}">
                <a16:creationId xmlns:a16="http://schemas.microsoft.com/office/drawing/2014/main" id="{7C129CC6-E71E-4D27-9CD5-654CB644CE69}"/>
              </a:ext>
            </a:extLst>
          </p:cNvPr>
          <p:cNvSpPr>
            <a:spLocks noGrp="1"/>
          </p:cNvSpPr>
          <p:nvPr>
            <p:ph type="pic" sz="quarter" idx="11"/>
          </p:nvPr>
        </p:nvSpPr>
        <p:spPr>
          <a:xfrm>
            <a:off x="5948038" y="3364638"/>
            <a:ext cx="2738762" cy="2228294"/>
          </a:xfrm>
        </p:spPr>
        <p:txBody>
          <a:bodyPr anchor="ctr" anchorCtr="0"/>
          <a:lstStyle>
            <a:lvl1pPr marL="0" indent="0" algn="ctr">
              <a:buNone/>
              <a:defRPr/>
            </a:lvl1pPr>
          </a:lstStyle>
          <a:p>
            <a:r>
              <a:rPr lang="en-US" dirty="0"/>
              <a:t>Click icon to add picture</a:t>
            </a:r>
          </a:p>
        </p:txBody>
      </p:sp>
      <p:sp>
        <p:nvSpPr>
          <p:cNvPr id="8" name="Picture Placeholder 9">
            <a:extLst>
              <a:ext uri="{FF2B5EF4-FFF2-40B4-BE49-F238E27FC236}">
                <a16:creationId xmlns:a16="http://schemas.microsoft.com/office/drawing/2014/main" id="{388665A6-F13C-473F-B4DF-3C298B7EB501}"/>
              </a:ext>
            </a:extLst>
          </p:cNvPr>
          <p:cNvSpPr>
            <a:spLocks noGrp="1"/>
          </p:cNvSpPr>
          <p:nvPr>
            <p:ph type="pic" sz="quarter" idx="28" hasCustomPrompt="1"/>
          </p:nvPr>
        </p:nvSpPr>
        <p:spPr>
          <a:xfrm>
            <a:off x="457200" y="4660778"/>
            <a:ext cx="1629052" cy="1052644"/>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1" name="Content Placeholder 2">
            <a:extLst>
              <a:ext uri="{FF2B5EF4-FFF2-40B4-BE49-F238E27FC236}">
                <a16:creationId xmlns:a16="http://schemas.microsoft.com/office/drawing/2014/main" id="{F2CDD04E-5F2A-41F3-86B5-6B0782B6E33A}"/>
              </a:ext>
            </a:extLst>
          </p:cNvPr>
          <p:cNvSpPr>
            <a:spLocks noGrp="1"/>
          </p:cNvSpPr>
          <p:nvPr>
            <p:ph idx="31"/>
          </p:nvPr>
        </p:nvSpPr>
        <p:spPr>
          <a:xfrm>
            <a:off x="2531041" y="4880354"/>
            <a:ext cx="2632608" cy="821035"/>
          </a:xfrm>
        </p:spPr>
        <p:txBody>
          <a:bodyPr lIns="0" tIns="0" rIns="0" bIns="0">
            <a:noAutofit/>
          </a:bodyPr>
          <a:lstStyle>
            <a:lvl1pPr marL="0" indent="0">
              <a:lnSpc>
                <a:spcPct val="112000"/>
              </a:lnSpc>
              <a:spcBef>
                <a:spcPts val="0"/>
              </a:spcBef>
              <a:spcAft>
                <a:spcPts val="300"/>
              </a:spcAft>
              <a:buNone/>
              <a:tabLst>
                <a:tab pos="274320" algn="l"/>
                <a:tab pos="457200" algn="l"/>
              </a:tabLst>
              <a:defRPr sz="900" b="1">
                <a:solidFill>
                  <a:schemeClr val="tx1"/>
                </a:solidFill>
                <a:latin typeface="Proxima Nova Semibold" panose="02000506030000020004" pitchFamily="50" charset="0"/>
              </a:defRPr>
            </a:lvl1pPr>
            <a:lvl2pPr marL="0" indent="0">
              <a:lnSpc>
                <a:spcPct val="107000"/>
              </a:lnSpc>
              <a:spcBef>
                <a:spcPts val="0"/>
              </a:spcBef>
              <a:spcAft>
                <a:spcPts val="300"/>
              </a:spcAft>
              <a:buFont typeface="Proxima Nova Lt" panose="02000506030000020004" pitchFamily="50" charset="0"/>
              <a:buNone/>
              <a:defRPr sz="900" b="1">
                <a:solidFill>
                  <a:schemeClr val="tx1"/>
                </a:solidFill>
                <a:latin typeface="Proxima Nova Semibold" panose="02000506030000020004" pitchFamily="50" charset="0"/>
              </a:defRPr>
            </a:lvl2pPr>
            <a:lvl3pPr marL="228600" indent="-228600">
              <a:lnSpc>
                <a:spcPct val="112000"/>
              </a:lnSpc>
              <a:spcBef>
                <a:spcPts val="0"/>
              </a:spcBef>
              <a:spcAft>
                <a:spcPts val="0"/>
              </a:spcAft>
              <a:defRPr sz="900" b="1">
                <a:solidFill>
                  <a:schemeClr val="tx1"/>
                </a:solidFill>
                <a:latin typeface="Proxima Nova Semibold" panose="02000506030000020004" pitchFamily="50" charset="0"/>
              </a:defRPr>
            </a:lvl3pPr>
            <a:lvl4pPr marL="914400" indent="-228600">
              <a:lnSpc>
                <a:spcPct val="112000"/>
              </a:lnSpc>
              <a:spcBef>
                <a:spcPts val="0"/>
              </a:spcBef>
              <a:spcAft>
                <a:spcPts val="300"/>
              </a:spcAft>
              <a:defRPr sz="900" b="1">
                <a:solidFill>
                  <a:schemeClr val="tx1"/>
                </a:solidFill>
                <a:latin typeface="+mj-lt"/>
              </a:defRPr>
            </a:lvl4pPr>
            <a:lvl5pPr marL="1144588" indent="-228600">
              <a:lnSpc>
                <a:spcPct val="112000"/>
              </a:lnSpc>
              <a:spcBef>
                <a:spcPts val="0"/>
              </a:spcBef>
              <a:spcAft>
                <a:spcPts val="300"/>
              </a:spcAft>
              <a:defRPr sz="900" b="1">
                <a:solidFill>
                  <a:schemeClr val="tx1"/>
                </a:solidFill>
                <a:latin typeface="+mj-lt"/>
              </a:defRPr>
            </a:lvl5pPr>
          </a:lstStyle>
          <a:p>
            <a:pPr lvl="0"/>
            <a:r>
              <a:rPr lang="en-US"/>
              <a:t>Click to edit Master text styles</a:t>
            </a:r>
          </a:p>
          <a:p>
            <a:pPr lvl="1"/>
            <a:r>
              <a:rPr lang="en-US"/>
              <a:t>Second level</a:t>
            </a:r>
          </a:p>
          <a:p>
            <a:pPr lvl="2"/>
            <a:r>
              <a:rPr lang="en-US"/>
              <a:t>Third level</a:t>
            </a:r>
          </a:p>
        </p:txBody>
      </p:sp>
      <p:sp>
        <p:nvSpPr>
          <p:cNvPr id="17" name="Text Placeholder 3">
            <a:extLst>
              <a:ext uri="{FF2B5EF4-FFF2-40B4-BE49-F238E27FC236}">
                <a16:creationId xmlns:a16="http://schemas.microsoft.com/office/drawing/2014/main" id="{D7224EEF-C948-48E3-A43A-527B30CD679A}"/>
              </a:ext>
            </a:extLst>
          </p:cNvPr>
          <p:cNvSpPr>
            <a:spLocks noGrp="1"/>
          </p:cNvSpPr>
          <p:nvPr>
            <p:ph type="body" sz="quarter" idx="34" hasCustomPrompt="1"/>
          </p:nvPr>
        </p:nvSpPr>
        <p:spPr>
          <a:xfrm>
            <a:off x="6158654" y="1578322"/>
            <a:ext cx="2042172" cy="441083"/>
          </a:xfrm>
        </p:spPr>
        <p:txBody>
          <a:bodyPr lIns="0" tIns="0" rIns="0" bIns="0">
            <a:noAutofit/>
          </a:bodyPr>
          <a:lstStyle>
            <a:lvl1pPr marL="0" marR="5080" indent="0" algn="l" defTabSz="457200" rtl="0" eaLnBrk="1" latinLnBrk="0" hangingPunct="1">
              <a:lnSpc>
                <a:spcPct val="100000"/>
              </a:lnSpc>
              <a:spcBef>
                <a:spcPts val="0"/>
              </a:spcBef>
              <a:spcAft>
                <a:spcPts val="500"/>
              </a:spcAft>
              <a:buNone/>
              <a:defRPr lang="en-US" sz="1100" b="0" kern="1200" cap="all" spc="10" baseline="0" dirty="0">
                <a:solidFill>
                  <a:schemeClr val="bg1"/>
                </a:solidFill>
                <a:latin typeface="+mj-lt"/>
                <a:ea typeface="+mn-ea"/>
                <a:cs typeface="Proxima Nova Rg"/>
              </a:defRPr>
            </a:lvl1pPr>
            <a:lvl2pPr marL="0" indent="0">
              <a:buNone/>
              <a:defRPr sz="900">
                <a:solidFill>
                  <a:schemeClr val="bg1"/>
                </a:solidFill>
                <a:latin typeface="Proxima Nova Semibold" panose="02000506030000020004" pitchFamily="50" charset="0"/>
              </a:defRPr>
            </a:lvl2pPr>
          </a:lstStyle>
          <a:p>
            <a:pPr lvl="0"/>
            <a:r>
              <a:rPr lang="en-US" dirty="0"/>
              <a:t>CLICK TO EDIT MASTER TEXT</a:t>
            </a:r>
          </a:p>
          <a:p>
            <a:pPr lvl="1"/>
            <a:r>
              <a:rPr lang="en-US" dirty="0"/>
              <a:t>Click to edit subhead</a:t>
            </a:r>
          </a:p>
        </p:txBody>
      </p:sp>
      <p:sp>
        <p:nvSpPr>
          <p:cNvPr id="19" name="Content Placeholder 2">
            <a:extLst>
              <a:ext uri="{FF2B5EF4-FFF2-40B4-BE49-F238E27FC236}">
                <a16:creationId xmlns:a16="http://schemas.microsoft.com/office/drawing/2014/main" id="{D939E6D4-6460-4A5B-B43C-27D84F788D4E}"/>
              </a:ext>
            </a:extLst>
          </p:cNvPr>
          <p:cNvSpPr>
            <a:spLocks noGrp="1"/>
          </p:cNvSpPr>
          <p:nvPr>
            <p:ph idx="35"/>
          </p:nvPr>
        </p:nvSpPr>
        <p:spPr>
          <a:xfrm>
            <a:off x="6158654" y="2074982"/>
            <a:ext cx="1056641" cy="1073571"/>
          </a:xfrm>
        </p:spPr>
        <p:txBody>
          <a:bodyPr lIns="0" tIns="0" rIns="0" bIns="0">
            <a:noAutofit/>
          </a:bodyPr>
          <a:lstStyle>
            <a:lvl1pPr marL="0" indent="0">
              <a:lnSpc>
                <a:spcPct val="100000"/>
              </a:lnSpc>
              <a:spcBef>
                <a:spcPts val="0"/>
              </a:spcBef>
              <a:spcAft>
                <a:spcPts val="200"/>
              </a:spcAft>
              <a:buNone/>
              <a:tabLst>
                <a:tab pos="274320" algn="l"/>
                <a:tab pos="457200" algn="l"/>
              </a:tabLst>
              <a:defRPr sz="900" b="0">
                <a:solidFill>
                  <a:schemeClr val="bg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200"/>
              </a:spcAft>
              <a:buNone/>
              <a:defRPr sz="900" b="0">
                <a:solidFill>
                  <a:schemeClr val="bg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
        <p:nvSpPr>
          <p:cNvPr id="20" name="Content Placeholder 2">
            <a:extLst>
              <a:ext uri="{FF2B5EF4-FFF2-40B4-BE49-F238E27FC236}">
                <a16:creationId xmlns:a16="http://schemas.microsoft.com/office/drawing/2014/main" id="{4EDD40F3-B382-44D3-8858-BDB55D77D89D}"/>
              </a:ext>
            </a:extLst>
          </p:cNvPr>
          <p:cNvSpPr>
            <a:spLocks noGrp="1"/>
          </p:cNvSpPr>
          <p:nvPr>
            <p:ph idx="36"/>
          </p:nvPr>
        </p:nvSpPr>
        <p:spPr>
          <a:xfrm>
            <a:off x="7369618" y="2074982"/>
            <a:ext cx="1056641" cy="1073571"/>
          </a:xfrm>
        </p:spPr>
        <p:txBody>
          <a:bodyPr lIns="0" tIns="0" rIns="0" bIns="0">
            <a:noAutofit/>
          </a:bodyPr>
          <a:lstStyle>
            <a:lvl1pPr marL="0" indent="0">
              <a:lnSpc>
                <a:spcPct val="100000"/>
              </a:lnSpc>
              <a:spcBef>
                <a:spcPts val="0"/>
              </a:spcBef>
              <a:spcAft>
                <a:spcPts val="200"/>
              </a:spcAft>
              <a:buNone/>
              <a:tabLst>
                <a:tab pos="274320" algn="l"/>
                <a:tab pos="457200" algn="l"/>
              </a:tabLst>
              <a:defRPr sz="900" b="0">
                <a:solidFill>
                  <a:schemeClr val="bg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200"/>
              </a:spcAft>
              <a:buNone/>
              <a:defRPr sz="900" b="0">
                <a:solidFill>
                  <a:schemeClr val="bg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2223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anking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626754" y="2356914"/>
            <a:ext cx="2206093" cy="1163228"/>
          </a:xfrm>
        </p:spPr>
        <p:txBody>
          <a:bodyPr lIns="0" tIns="0" rIns="0" bIns="0">
            <a:noAutofit/>
          </a:bodyPr>
          <a:lstStyle>
            <a:lvl1pPr marL="0" indent="0">
              <a:lnSpc>
                <a:spcPct val="100000"/>
              </a:lnSpc>
              <a:spcBef>
                <a:spcPts val="0"/>
              </a:spcBef>
              <a:spcAft>
                <a:spcPts val="600"/>
              </a:spcAft>
              <a:buNone/>
              <a:defRPr sz="1000" b="1">
                <a:solidFill>
                  <a:schemeClr val="accent1"/>
                </a:solidFill>
              </a:defRPr>
            </a:lvl1pPr>
            <a:lvl2pPr marL="0" indent="0">
              <a:lnSpc>
                <a:spcPct val="108000"/>
              </a:lnSpc>
              <a:spcBef>
                <a:spcPts val="0"/>
              </a:spcBef>
              <a:buNone/>
              <a:defRPr sz="900" b="1">
                <a:solidFill>
                  <a:schemeClr val="tx1"/>
                </a:solidFill>
                <a:latin typeface="+mj-lt"/>
              </a:defRPr>
            </a:lvl2pPr>
            <a:lvl3pPr marL="114300" indent="-114300">
              <a:lnSpc>
                <a:spcPct val="108000"/>
              </a:lnSpc>
              <a:spcBef>
                <a:spcPts val="0"/>
              </a:spcBef>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p:nvPr>
        </p:nvSpPr>
        <p:spPr>
          <a:xfrm>
            <a:off x="1051841" y="1643016"/>
            <a:ext cx="1376363" cy="523782"/>
          </a:xfrm>
        </p:spPr>
        <p:txBody>
          <a:bodyPr anchor="ctr" anchorCtr="0">
            <a:normAutofit/>
          </a:bodyPr>
          <a:lstStyle>
            <a:lvl1pPr marL="0" indent="0" algn="ctr">
              <a:buNone/>
              <a:defRPr sz="1400"/>
            </a:lvl1pPr>
          </a:lstStyle>
          <a:p>
            <a:r>
              <a:rPr lang="en-US" dirty="0"/>
              <a:t>Click icon to add picture</a:t>
            </a:r>
          </a:p>
        </p:txBody>
      </p:sp>
      <p:sp>
        <p:nvSpPr>
          <p:cNvPr id="13" name="Text Placeholder 7">
            <a:extLst>
              <a:ext uri="{FF2B5EF4-FFF2-40B4-BE49-F238E27FC236}">
                <a16:creationId xmlns:a16="http://schemas.microsoft.com/office/drawing/2014/main" id="{89A86ACE-D25F-41C0-B2E2-9F2B2ADFB3FE}"/>
              </a:ext>
            </a:extLst>
          </p:cNvPr>
          <p:cNvSpPr>
            <a:spLocks noGrp="1"/>
          </p:cNvSpPr>
          <p:nvPr>
            <p:ph type="body" sz="quarter" idx="13" hasCustomPrompt="1"/>
          </p:nvPr>
        </p:nvSpPr>
        <p:spPr>
          <a:xfrm>
            <a:off x="3423742" y="2356914"/>
            <a:ext cx="2206093" cy="1163228"/>
          </a:xfrm>
        </p:spPr>
        <p:txBody>
          <a:bodyPr lIns="0" tIns="0" rIns="0" bIns="0">
            <a:noAutofit/>
          </a:bodyPr>
          <a:lstStyle>
            <a:lvl1pPr marL="0" indent="0">
              <a:lnSpc>
                <a:spcPct val="100000"/>
              </a:lnSpc>
              <a:spcBef>
                <a:spcPts val="0"/>
              </a:spcBef>
              <a:spcAft>
                <a:spcPts val="600"/>
              </a:spcAft>
              <a:buNone/>
              <a:defRPr sz="1000" b="1">
                <a:solidFill>
                  <a:schemeClr val="accent1"/>
                </a:solidFill>
              </a:defRPr>
            </a:lvl1pPr>
            <a:lvl2pPr marL="0" indent="0">
              <a:lnSpc>
                <a:spcPct val="108000"/>
              </a:lnSpc>
              <a:spcBef>
                <a:spcPts val="0"/>
              </a:spcBef>
              <a:buNone/>
              <a:defRPr sz="900" b="1">
                <a:solidFill>
                  <a:schemeClr val="tx1"/>
                </a:solidFill>
                <a:latin typeface="+mj-lt"/>
              </a:defRPr>
            </a:lvl2pPr>
            <a:lvl3pPr marL="114300" indent="-114300">
              <a:lnSpc>
                <a:spcPct val="108000"/>
              </a:lnSpc>
              <a:spcBef>
                <a:spcPts val="0"/>
              </a:spcBef>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14" name="Picture Placeholder 9">
            <a:extLst>
              <a:ext uri="{FF2B5EF4-FFF2-40B4-BE49-F238E27FC236}">
                <a16:creationId xmlns:a16="http://schemas.microsoft.com/office/drawing/2014/main" id="{13591182-9B1F-4BE9-9FDC-B04B2ABC3558}"/>
              </a:ext>
            </a:extLst>
          </p:cNvPr>
          <p:cNvSpPr>
            <a:spLocks noGrp="1"/>
          </p:cNvSpPr>
          <p:nvPr>
            <p:ph type="pic" sz="quarter" idx="14"/>
          </p:nvPr>
        </p:nvSpPr>
        <p:spPr>
          <a:xfrm>
            <a:off x="3848829" y="1643016"/>
            <a:ext cx="1376363" cy="523782"/>
          </a:xfrm>
        </p:spPr>
        <p:txBody>
          <a:bodyPr anchor="ctr" anchorCtr="0">
            <a:normAutofit/>
          </a:bodyPr>
          <a:lstStyle>
            <a:lvl1pPr marL="0" indent="0" algn="ctr">
              <a:buNone/>
              <a:defRPr sz="1400"/>
            </a:lvl1pPr>
          </a:lstStyle>
          <a:p>
            <a:r>
              <a:rPr lang="en-US" dirty="0"/>
              <a:t>Click icon to add picture</a:t>
            </a:r>
          </a:p>
        </p:txBody>
      </p:sp>
      <p:sp>
        <p:nvSpPr>
          <p:cNvPr id="15" name="Text Placeholder 7">
            <a:extLst>
              <a:ext uri="{FF2B5EF4-FFF2-40B4-BE49-F238E27FC236}">
                <a16:creationId xmlns:a16="http://schemas.microsoft.com/office/drawing/2014/main" id="{8A961732-2D9D-43CD-8357-3D48D4063F25}"/>
              </a:ext>
            </a:extLst>
          </p:cNvPr>
          <p:cNvSpPr>
            <a:spLocks noGrp="1"/>
          </p:cNvSpPr>
          <p:nvPr>
            <p:ph type="body" sz="quarter" idx="15" hasCustomPrompt="1"/>
          </p:nvPr>
        </p:nvSpPr>
        <p:spPr>
          <a:xfrm>
            <a:off x="6220730" y="2356914"/>
            <a:ext cx="2206093" cy="1163228"/>
          </a:xfrm>
        </p:spPr>
        <p:txBody>
          <a:bodyPr lIns="0" tIns="0" rIns="0" bIns="0">
            <a:noAutofit/>
          </a:bodyPr>
          <a:lstStyle>
            <a:lvl1pPr marL="0" indent="0">
              <a:lnSpc>
                <a:spcPct val="100000"/>
              </a:lnSpc>
              <a:spcBef>
                <a:spcPts val="0"/>
              </a:spcBef>
              <a:spcAft>
                <a:spcPts val="600"/>
              </a:spcAft>
              <a:buNone/>
              <a:defRPr sz="1000" b="1">
                <a:solidFill>
                  <a:schemeClr val="accent1"/>
                </a:solidFill>
              </a:defRPr>
            </a:lvl1pPr>
            <a:lvl2pPr marL="0" indent="0">
              <a:lnSpc>
                <a:spcPct val="108000"/>
              </a:lnSpc>
              <a:spcBef>
                <a:spcPts val="0"/>
              </a:spcBef>
              <a:buNone/>
              <a:defRPr sz="900" b="1">
                <a:solidFill>
                  <a:schemeClr val="tx1"/>
                </a:solidFill>
                <a:latin typeface="+mj-lt"/>
              </a:defRPr>
            </a:lvl2pPr>
            <a:lvl3pPr marL="114300" indent="-114300">
              <a:lnSpc>
                <a:spcPct val="108000"/>
              </a:lnSpc>
              <a:spcBef>
                <a:spcPts val="0"/>
              </a:spcBef>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16" name="Picture Placeholder 9">
            <a:extLst>
              <a:ext uri="{FF2B5EF4-FFF2-40B4-BE49-F238E27FC236}">
                <a16:creationId xmlns:a16="http://schemas.microsoft.com/office/drawing/2014/main" id="{71D49294-5EB5-4CCF-B98A-285F228C7C15}"/>
              </a:ext>
            </a:extLst>
          </p:cNvPr>
          <p:cNvSpPr>
            <a:spLocks noGrp="1"/>
          </p:cNvSpPr>
          <p:nvPr>
            <p:ph type="pic" sz="quarter" idx="16"/>
          </p:nvPr>
        </p:nvSpPr>
        <p:spPr>
          <a:xfrm>
            <a:off x="6645817" y="1643016"/>
            <a:ext cx="1376363" cy="523782"/>
          </a:xfrm>
        </p:spPr>
        <p:txBody>
          <a:bodyPr anchor="ctr" anchorCtr="0">
            <a:normAutofit/>
          </a:bodyPr>
          <a:lstStyle>
            <a:lvl1pPr marL="0" indent="0" algn="ctr">
              <a:buNone/>
              <a:defRPr sz="1400"/>
            </a:lvl1pPr>
          </a:lstStyle>
          <a:p>
            <a:r>
              <a:rPr lang="en-US" dirty="0"/>
              <a:t>Click icon to add picture</a:t>
            </a:r>
          </a:p>
        </p:txBody>
      </p:sp>
      <p:sp>
        <p:nvSpPr>
          <p:cNvPr id="28" name="Text Placeholder 7">
            <a:extLst>
              <a:ext uri="{FF2B5EF4-FFF2-40B4-BE49-F238E27FC236}">
                <a16:creationId xmlns:a16="http://schemas.microsoft.com/office/drawing/2014/main" id="{B533DDAC-B111-4F7E-9E92-BE1ECFB4A85A}"/>
              </a:ext>
            </a:extLst>
          </p:cNvPr>
          <p:cNvSpPr>
            <a:spLocks noGrp="1"/>
          </p:cNvSpPr>
          <p:nvPr>
            <p:ph type="body" sz="quarter" idx="17" hasCustomPrompt="1"/>
          </p:nvPr>
        </p:nvSpPr>
        <p:spPr>
          <a:xfrm>
            <a:off x="626754" y="4759457"/>
            <a:ext cx="2206093" cy="1163228"/>
          </a:xfrm>
        </p:spPr>
        <p:txBody>
          <a:bodyPr lIns="0" tIns="0" rIns="0" bIns="0">
            <a:noAutofit/>
          </a:bodyPr>
          <a:lstStyle>
            <a:lvl1pPr marL="0" indent="0">
              <a:lnSpc>
                <a:spcPct val="100000"/>
              </a:lnSpc>
              <a:spcBef>
                <a:spcPts val="0"/>
              </a:spcBef>
              <a:spcAft>
                <a:spcPts val="600"/>
              </a:spcAft>
              <a:buNone/>
              <a:defRPr sz="1000" b="1">
                <a:solidFill>
                  <a:schemeClr val="accent1"/>
                </a:solidFill>
              </a:defRPr>
            </a:lvl1pPr>
            <a:lvl2pPr marL="0" indent="0">
              <a:lnSpc>
                <a:spcPct val="108000"/>
              </a:lnSpc>
              <a:spcBef>
                <a:spcPts val="0"/>
              </a:spcBef>
              <a:buNone/>
              <a:defRPr sz="900" b="1">
                <a:solidFill>
                  <a:schemeClr val="tx1"/>
                </a:solidFill>
                <a:latin typeface="+mj-lt"/>
              </a:defRPr>
            </a:lvl2pPr>
            <a:lvl3pPr marL="114300" indent="-114300">
              <a:lnSpc>
                <a:spcPct val="108000"/>
              </a:lnSpc>
              <a:spcBef>
                <a:spcPts val="0"/>
              </a:spcBef>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29" name="Picture Placeholder 9">
            <a:extLst>
              <a:ext uri="{FF2B5EF4-FFF2-40B4-BE49-F238E27FC236}">
                <a16:creationId xmlns:a16="http://schemas.microsoft.com/office/drawing/2014/main" id="{FC79F387-42D3-45D5-BDE0-362759E9DB61}"/>
              </a:ext>
            </a:extLst>
          </p:cNvPr>
          <p:cNvSpPr>
            <a:spLocks noGrp="1"/>
          </p:cNvSpPr>
          <p:nvPr>
            <p:ph type="pic" sz="quarter" idx="18"/>
          </p:nvPr>
        </p:nvSpPr>
        <p:spPr>
          <a:xfrm>
            <a:off x="1051841" y="4045559"/>
            <a:ext cx="1376363" cy="523782"/>
          </a:xfrm>
        </p:spPr>
        <p:txBody>
          <a:bodyPr anchor="ctr" anchorCtr="0">
            <a:normAutofit/>
          </a:bodyPr>
          <a:lstStyle>
            <a:lvl1pPr marL="0" indent="0" algn="ctr">
              <a:buNone/>
              <a:defRPr sz="1400"/>
            </a:lvl1pPr>
          </a:lstStyle>
          <a:p>
            <a:r>
              <a:rPr lang="en-US" dirty="0"/>
              <a:t>Click icon to add picture</a:t>
            </a:r>
          </a:p>
        </p:txBody>
      </p:sp>
      <p:sp>
        <p:nvSpPr>
          <p:cNvPr id="30" name="Text Placeholder 7">
            <a:extLst>
              <a:ext uri="{FF2B5EF4-FFF2-40B4-BE49-F238E27FC236}">
                <a16:creationId xmlns:a16="http://schemas.microsoft.com/office/drawing/2014/main" id="{02A5D1FD-D44D-44A3-8C8F-2F6B15B1C33B}"/>
              </a:ext>
            </a:extLst>
          </p:cNvPr>
          <p:cNvSpPr>
            <a:spLocks noGrp="1"/>
          </p:cNvSpPr>
          <p:nvPr>
            <p:ph type="body" sz="quarter" idx="19" hasCustomPrompt="1"/>
          </p:nvPr>
        </p:nvSpPr>
        <p:spPr>
          <a:xfrm>
            <a:off x="3423742" y="4759457"/>
            <a:ext cx="2206093" cy="1163228"/>
          </a:xfrm>
        </p:spPr>
        <p:txBody>
          <a:bodyPr lIns="0" tIns="0" rIns="0" bIns="0">
            <a:noAutofit/>
          </a:bodyPr>
          <a:lstStyle>
            <a:lvl1pPr marL="0" indent="0">
              <a:lnSpc>
                <a:spcPct val="100000"/>
              </a:lnSpc>
              <a:spcBef>
                <a:spcPts val="0"/>
              </a:spcBef>
              <a:spcAft>
                <a:spcPts val="600"/>
              </a:spcAft>
              <a:buNone/>
              <a:defRPr sz="1000" b="1">
                <a:solidFill>
                  <a:schemeClr val="accent1"/>
                </a:solidFill>
              </a:defRPr>
            </a:lvl1pPr>
            <a:lvl2pPr marL="0" indent="0">
              <a:lnSpc>
                <a:spcPct val="108000"/>
              </a:lnSpc>
              <a:spcBef>
                <a:spcPts val="0"/>
              </a:spcBef>
              <a:buNone/>
              <a:defRPr sz="900" b="1">
                <a:solidFill>
                  <a:schemeClr val="tx1"/>
                </a:solidFill>
                <a:latin typeface="+mj-lt"/>
              </a:defRPr>
            </a:lvl2pPr>
            <a:lvl3pPr marL="114300" indent="-114300">
              <a:lnSpc>
                <a:spcPct val="108000"/>
              </a:lnSpc>
              <a:spcBef>
                <a:spcPts val="0"/>
              </a:spcBef>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31" name="Picture Placeholder 9">
            <a:extLst>
              <a:ext uri="{FF2B5EF4-FFF2-40B4-BE49-F238E27FC236}">
                <a16:creationId xmlns:a16="http://schemas.microsoft.com/office/drawing/2014/main" id="{30636145-DE28-4F26-89B2-921BFE993F75}"/>
              </a:ext>
            </a:extLst>
          </p:cNvPr>
          <p:cNvSpPr>
            <a:spLocks noGrp="1"/>
          </p:cNvSpPr>
          <p:nvPr>
            <p:ph type="pic" sz="quarter" idx="20"/>
          </p:nvPr>
        </p:nvSpPr>
        <p:spPr>
          <a:xfrm>
            <a:off x="3848829" y="4045559"/>
            <a:ext cx="1376363" cy="523782"/>
          </a:xfrm>
        </p:spPr>
        <p:txBody>
          <a:bodyPr anchor="ctr" anchorCtr="0">
            <a:normAutofit/>
          </a:bodyPr>
          <a:lstStyle>
            <a:lvl1pPr marL="0" indent="0" algn="ctr">
              <a:buNone/>
              <a:defRPr sz="1400"/>
            </a:lvl1pPr>
          </a:lstStyle>
          <a:p>
            <a:r>
              <a:rPr lang="en-US" dirty="0"/>
              <a:t>Click icon to add picture</a:t>
            </a:r>
          </a:p>
        </p:txBody>
      </p:sp>
      <p:sp>
        <p:nvSpPr>
          <p:cNvPr id="32" name="Text Placeholder 7">
            <a:extLst>
              <a:ext uri="{FF2B5EF4-FFF2-40B4-BE49-F238E27FC236}">
                <a16:creationId xmlns:a16="http://schemas.microsoft.com/office/drawing/2014/main" id="{5017CCCB-3BBA-4094-8EDC-D12293A0E76A}"/>
              </a:ext>
            </a:extLst>
          </p:cNvPr>
          <p:cNvSpPr>
            <a:spLocks noGrp="1"/>
          </p:cNvSpPr>
          <p:nvPr>
            <p:ph type="body" sz="quarter" idx="21" hasCustomPrompt="1"/>
          </p:nvPr>
        </p:nvSpPr>
        <p:spPr>
          <a:xfrm>
            <a:off x="6220730" y="4759457"/>
            <a:ext cx="2206093" cy="1163228"/>
          </a:xfrm>
        </p:spPr>
        <p:txBody>
          <a:bodyPr lIns="0" tIns="0" rIns="0" bIns="0">
            <a:noAutofit/>
          </a:bodyPr>
          <a:lstStyle>
            <a:lvl1pPr marL="0" indent="0">
              <a:lnSpc>
                <a:spcPct val="100000"/>
              </a:lnSpc>
              <a:spcBef>
                <a:spcPts val="0"/>
              </a:spcBef>
              <a:spcAft>
                <a:spcPts val="600"/>
              </a:spcAft>
              <a:buNone/>
              <a:defRPr sz="1000" b="1">
                <a:solidFill>
                  <a:schemeClr val="accent1"/>
                </a:solidFill>
              </a:defRPr>
            </a:lvl1pPr>
            <a:lvl2pPr marL="0" indent="0">
              <a:lnSpc>
                <a:spcPct val="108000"/>
              </a:lnSpc>
              <a:spcBef>
                <a:spcPts val="0"/>
              </a:spcBef>
              <a:buNone/>
              <a:defRPr sz="900" b="1">
                <a:solidFill>
                  <a:schemeClr val="tx1"/>
                </a:solidFill>
                <a:latin typeface="+mj-lt"/>
              </a:defRPr>
            </a:lvl2pPr>
            <a:lvl3pPr marL="114300" indent="-114300">
              <a:lnSpc>
                <a:spcPct val="108000"/>
              </a:lnSpc>
              <a:spcBef>
                <a:spcPts val="0"/>
              </a:spcBef>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33" name="Picture Placeholder 9">
            <a:extLst>
              <a:ext uri="{FF2B5EF4-FFF2-40B4-BE49-F238E27FC236}">
                <a16:creationId xmlns:a16="http://schemas.microsoft.com/office/drawing/2014/main" id="{20B7CB1B-329B-4252-86EC-72E573ABBBDC}"/>
              </a:ext>
            </a:extLst>
          </p:cNvPr>
          <p:cNvSpPr>
            <a:spLocks noGrp="1"/>
          </p:cNvSpPr>
          <p:nvPr>
            <p:ph type="pic" sz="quarter" idx="22"/>
          </p:nvPr>
        </p:nvSpPr>
        <p:spPr>
          <a:xfrm>
            <a:off x="6645817" y="4045559"/>
            <a:ext cx="1376363" cy="523782"/>
          </a:xfrm>
        </p:spPr>
        <p:txBody>
          <a:bodyPr anchor="ctr" anchorCtr="0">
            <a:normAutofit/>
          </a:bodyPr>
          <a:lstStyle>
            <a:lvl1pPr marL="0" indent="0" algn="ctr">
              <a:buNone/>
              <a:defRPr sz="1400"/>
            </a:lvl1pPr>
          </a:lstStyle>
          <a:p>
            <a:r>
              <a:rPr lang="en-US" dirty="0"/>
              <a:t>Click icon to add picture</a:t>
            </a:r>
          </a:p>
        </p:txBody>
      </p:sp>
      <p:cxnSp>
        <p:nvCxnSpPr>
          <p:cNvPr id="35" name="Straight Connector 34">
            <a:extLst>
              <a:ext uri="{FF2B5EF4-FFF2-40B4-BE49-F238E27FC236}">
                <a16:creationId xmlns:a16="http://schemas.microsoft.com/office/drawing/2014/main" id="{9C0DF30D-CE69-409B-B719-339896A67D86}"/>
              </a:ext>
            </a:extLst>
          </p:cNvPr>
          <p:cNvCxnSpPr/>
          <p:nvPr userDrawn="1"/>
        </p:nvCxnSpPr>
        <p:spPr>
          <a:xfrm>
            <a:off x="638706" y="3723078"/>
            <a:ext cx="2403317"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F462C9E-CC6F-4A28-AADB-A54D245A96B7}"/>
              </a:ext>
            </a:extLst>
          </p:cNvPr>
          <p:cNvCxnSpPr>
            <a:cxnSpLocks/>
          </p:cNvCxnSpPr>
          <p:nvPr userDrawn="1"/>
        </p:nvCxnSpPr>
        <p:spPr>
          <a:xfrm>
            <a:off x="3307233" y="3723078"/>
            <a:ext cx="2540000"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483DB08-27F3-4701-8FC9-5DC0F8624D9E}"/>
              </a:ext>
            </a:extLst>
          </p:cNvPr>
          <p:cNvCxnSpPr/>
          <p:nvPr userDrawn="1"/>
        </p:nvCxnSpPr>
        <p:spPr>
          <a:xfrm>
            <a:off x="6106445" y="3721773"/>
            <a:ext cx="2403317"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5AF595C-2A0E-4BB1-8271-943D7211418C}"/>
              </a:ext>
            </a:extLst>
          </p:cNvPr>
          <p:cNvCxnSpPr>
            <a:cxnSpLocks/>
          </p:cNvCxnSpPr>
          <p:nvPr userDrawn="1"/>
        </p:nvCxnSpPr>
        <p:spPr>
          <a:xfrm flipV="1">
            <a:off x="3233229" y="1336431"/>
            <a:ext cx="0" cy="2244133"/>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3CA2D6B-42CE-4534-BEA2-78811CA2D8B0}"/>
              </a:ext>
            </a:extLst>
          </p:cNvPr>
          <p:cNvCxnSpPr>
            <a:cxnSpLocks/>
          </p:cNvCxnSpPr>
          <p:nvPr userDrawn="1"/>
        </p:nvCxnSpPr>
        <p:spPr>
          <a:xfrm flipV="1">
            <a:off x="6042699" y="1336431"/>
            <a:ext cx="0" cy="2244133"/>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E1924E9-2A84-494F-BF15-D2E0C0378D15}"/>
              </a:ext>
            </a:extLst>
          </p:cNvPr>
          <p:cNvCxnSpPr>
            <a:cxnSpLocks/>
          </p:cNvCxnSpPr>
          <p:nvPr userDrawn="1"/>
        </p:nvCxnSpPr>
        <p:spPr>
          <a:xfrm flipV="1">
            <a:off x="3233229" y="3862980"/>
            <a:ext cx="0" cy="2244133"/>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A30D7F1-BB4B-4629-A60F-2D376856E4CD}"/>
              </a:ext>
            </a:extLst>
          </p:cNvPr>
          <p:cNvCxnSpPr>
            <a:cxnSpLocks/>
          </p:cNvCxnSpPr>
          <p:nvPr userDrawn="1"/>
        </p:nvCxnSpPr>
        <p:spPr>
          <a:xfrm flipV="1">
            <a:off x="6042699" y="3862980"/>
            <a:ext cx="0" cy="2244133"/>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1330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anking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a:xfrm>
            <a:off x="457200" y="457200"/>
            <a:ext cx="7886700" cy="424732"/>
          </a:xfrm>
        </p:spPr>
        <p:txBody>
          <a:bodyPr/>
          <a:lstStyle/>
          <a:p>
            <a:r>
              <a:rPr lang="en-US" dirty="0"/>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457200" y="1324707"/>
            <a:ext cx="2510028"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cxnSp>
        <p:nvCxnSpPr>
          <p:cNvPr id="35" name="Straight Connector 34">
            <a:extLst>
              <a:ext uri="{FF2B5EF4-FFF2-40B4-BE49-F238E27FC236}">
                <a16:creationId xmlns:a16="http://schemas.microsoft.com/office/drawing/2014/main" id="{9C0DF30D-CE69-409B-B719-339896A67D86}"/>
              </a:ext>
            </a:extLst>
          </p:cNvPr>
          <p:cNvCxnSpPr>
            <a:cxnSpLocks/>
          </p:cNvCxnSpPr>
          <p:nvPr userDrawn="1"/>
        </p:nvCxnSpPr>
        <p:spPr>
          <a:xfrm>
            <a:off x="457200" y="3716086"/>
            <a:ext cx="2633472"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F462C9E-CC6F-4A28-AADB-A54D245A96B7}"/>
              </a:ext>
            </a:extLst>
          </p:cNvPr>
          <p:cNvCxnSpPr>
            <a:cxnSpLocks/>
          </p:cNvCxnSpPr>
          <p:nvPr userDrawn="1"/>
        </p:nvCxnSpPr>
        <p:spPr>
          <a:xfrm>
            <a:off x="3280350" y="3716087"/>
            <a:ext cx="2633472"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483DB08-27F3-4701-8FC9-5DC0F8624D9E}"/>
              </a:ext>
            </a:extLst>
          </p:cNvPr>
          <p:cNvCxnSpPr>
            <a:cxnSpLocks/>
          </p:cNvCxnSpPr>
          <p:nvPr userDrawn="1"/>
        </p:nvCxnSpPr>
        <p:spPr>
          <a:xfrm>
            <a:off x="6103499" y="3716087"/>
            <a:ext cx="2633472"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5AF595C-2A0E-4BB1-8271-943D7211418C}"/>
              </a:ext>
            </a:extLst>
          </p:cNvPr>
          <p:cNvCxnSpPr>
            <a:cxnSpLocks/>
          </p:cNvCxnSpPr>
          <p:nvPr userDrawn="1"/>
        </p:nvCxnSpPr>
        <p:spPr>
          <a:xfrm flipV="1">
            <a:off x="3185511" y="1324707"/>
            <a:ext cx="0" cy="2297745"/>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3CA2D6B-42CE-4534-BEA2-78811CA2D8B0}"/>
              </a:ext>
            </a:extLst>
          </p:cNvPr>
          <p:cNvCxnSpPr>
            <a:cxnSpLocks/>
          </p:cNvCxnSpPr>
          <p:nvPr userDrawn="1"/>
        </p:nvCxnSpPr>
        <p:spPr>
          <a:xfrm flipV="1">
            <a:off x="6008293" y="1336430"/>
            <a:ext cx="368" cy="2286024"/>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E1924E9-2A84-494F-BF15-D2E0C0378D15}"/>
              </a:ext>
            </a:extLst>
          </p:cNvPr>
          <p:cNvCxnSpPr>
            <a:cxnSpLocks/>
          </p:cNvCxnSpPr>
          <p:nvPr userDrawn="1"/>
        </p:nvCxnSpPr>
        <p:spPr>
          <a:xfrm flipV="1">
            <a:off x="3185511" y="3809720"/>
            <a:ext cx="0" cy="2297745"/>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A30D7F1-BB4B-4629-A60F-2D376856E4CD}"/>
              </a:ext>
            </a:extLst>
          </p:cNvPr>
          <p:cNvCxnSpPr>
            <a:cxnSpLocks/>
          </p:cNvCxnSpPr>
          <p:nvPr userDrawn="1"/>
        </p:nvCxnSpPr>
        <p:spPr>
          <a:xfrm flipH="1" flipV="1">
            <a:off x="6008293" y="3814478"/>
            <a:ext cx="368" cy="2292988"/>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sp>
        <p:nvSpPr>
          <p:cNvPr id="34" name="Text Placeholder 7">
            <a:extLst>
              <a:ext uri="{FF2B5EF4-FFF2-40B4-BE49-F238E27FC236}">
                <a16:creationId xmlns:a16="http://schemas.microsoft.com/office/drawing/2014/main" id="{1848C2A4-497A-481F-9A0C-A9558A82C8B4}"/>
              </a:ext>
            </a:extLst>
          </p:cNvPr>
          <p:cNvSpPr>
            <a:spLocks noGrp="1"/>
          </p:cNvSpPr>
          <p:nvPr>
            <p:ph type="body" sz="quarter" idx="19" hasCustomPrompt="1"/>
          </p:nvPr>
        </p:nvSpPr>
        <p:spPr>
          <a:xfrm>
            <a:off x="3342072" y="1324707"/>
            <a:ext cx="2510028"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37" name="Text Placeholder 7">
            <a:extLst>
              <a:ext uri="{FF2B5EF4-FFF2-40B4-BE49-F238E27FC236}">
                <a16:creationId xmlns:a16="http://schemas.microsoft.com/office/drawing/2014/main" id="{D2CB4C0B-B2A3-4AD5-96B7-9EBF310083C8}"/>
              </a:ext>
            </a:extLst>
          </p:cNvPr>
          <p:cNvSpPr>
            <a:spLocks noGrp="1"/>
          </p:cNvSpPr>
          <p:nvPr>
            <p:ph type="body" sz="quarter" idx="20" hasCustomPrompt="1"/>
          </p:nvPr>
        </p:nvSpPr>
        <p:spPr>
          <a:xfrm>
            <a:off x="6165221" y="1324707"/>
            <a:ext cx="2510028"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38" name="Text Placeholder 7">
            <a:extLst>
              <a:ext uri="{FF2B5EF4-FFF2-40B4-BE49-F238E27FC236}">
                <a16:creationId xmlns:a16="http://schemas.microsoft.com/office/drawing/2014/main" id="{69C4AB1F-D805-47AA-934E-DEA0F66C3716}"/>
              </a:ext>
            </a:extLst>
          </p:cNvPr>
          <p:cNvSpPr>
            <a:spLocks noGrp="1"/>
          </p:cNvSpPr>
          <p:nvPr>
            <p:ph type="body" sz="quarter" idx="21" hasCustomPrompt="1"/>
          </p:nvPr>
        </p:nvSpPr>
        <p:spPr>
          <a:xfrm>
            <a:off x="457200" y="3809720"/>
            <a:ext cx="2510028"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41" name="Text Placeholder 7">
            <a:extLst>
              <a:ext uri="{FF2B5EF4-FFF2-40B4-BE49-F238E27FC236}">
                <a16:creationId xmlns:a16="http://schemas.microsoft.com/office/drawing/2014/main" id="{BF2E2ECF-EE83-4C9A-B3F2-BB580A056108}"/>
              </a:ext>
            </a:extLst>
          </p:cNvPr>
          <p:cNvSpPr>
            <a:spLocks noGrp="1"/>
          </p:cNvSpPr>
          <p:nvPr>
            <p:ph type="body" sz="quarter" idx="22" hasCustomPrompt="1"/>
          </p:nvPr>
        </p:nvSpPr>
        <p:spPr>
          <a:xfrm>
            <a:off x="3342072" y="3809720"/>
            <a:ext cx="2510028"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45" name="Text Placeholder 7">
            <a:extLst>
              <a:ext uri="{FF2B5EF4-FFF2-40B4-BE49-F238E27FC236}">
                <a16:creationId xmlns:a16="http://schemas.microsoft.com/office/drawing/2014/main" id="{CA5B5ECF-92C3-4014-9B0E-75ADEC3C322B}"/>
              </a:ext>
            </a:extLst>
          </p:cNvPr>
          <p:cNvSpPr>
            <a:spLocks noGrp="1"/>
          </p:cNvSpPr>
          <p:nvPr>
            <p:ph type="body" sz="quarter" idx="23" hasCustomPrompt="1"/>
          </p:nvPr>
        </p:nvSpPr>
        <p:spPr>
          <a:xfrm>
            <a:off x="6165221" y="3809720"/>
            <a:ext cx="2510028"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Tree>
    <p:extLst>
      <p:ext uri="{BB962C8B-B14F-4D97-AF65-F5344CB8AC3E}">
        <p14:creationId xmlns:p14="http://schemas.microsoft.com/office/powerpoint/2010/main" val="1864751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Ranking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a:xfrm>
            <a:off x="457200" y="457200"/>
            <a:ext cx="7886700" cy="424732"/>
          </a:xfrm>
        </p:spPr>
        <p:txBody>
          <a:bodyPr/>
          <a:lstStyle/>
          <a:p>
            <a:r>
              <a:rPr lang="en-US" dirty="0"/>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457199" y="1324707"/>
            <a:ext cx="3976652"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cxnSp>
        <p:nvCxnSpPr>
          <p:cNvPr id="35" name="Straight Connector 34">
            <a:extLst>
              <a:ext uri="{FF2B5EF4-FFF2-40B4-BE49-F238E27FC236}">
                <a16:creationId xmlns:a16="http://schemas.microsoft.com/office/drawing/2014/main" id="{9C0DF30D-CE69-409B-B719-339896A67D86}"/>
              </a:ext>
            </a:extLst>
          </p:cNvPr>
          <p:cNvCxnSpPr>
            <a:cxnSpLocks/>
          </p:cNvCxnSpPr>
          <p:nvPr userDrawn="1"/>
        </p:nvCxnSpPr>
        <p:spPr>
          <a:xfrm flipV="1">
            <a:off x="457199" y="3711513"/>
            <a:ext cx="4037022"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F462C9E-CC6F-4A28-AADB-A54D245A96B7}"/>
              </a:ext>
            </a:extLst>
          </p:cNvPr>
          <p:cNvCxnSpPr>
            <a:cxnSpLocks/>
          </p:cNvCxnSpPr>
          <p:nvPr userDrawn="1"/>
        </p:nvCxnSpPr>
        <p:spPr>
          <a:xfrm>
            <a:off x="4686245" y="3711513"/>
            <a:ext cx="4048179"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5AF595C-2A0E-4BB1-8271-943D7211418C}"/>
              </a:ext>
            </a:extLst>
          </p:cNvPr>
          <p:cNvCxnSpPr>
            <a:cxnSpLocks/>
          </p:cNvCxnSpPr>
          <p:nvPr userDrawn="1"/>
        </p:nvCxnSpPr>
        <p:spPr>
          <a:xfrm flipV="1">
            <a:off x="4590233" y="1324707"/>
            <a:ext cx="0" cy="2297745"/>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E1924E9-2A84-494F-BF15-D2E0C0378D15}"/>
              </a:ext>
            </a:extLst>
          </p:cNvPr>
          <p:cNvCxnSpPr>
            <a:cxnSpLocks/>
          </p:cNvCxnSpPr>
          <p:nvPr userDrawn="1"/>
        </p:nvCxnSpPr>
        <p:spPr>
          <a:xfrm flipV="1">
            <a:off x="4590234" y="3809720"/>
            <a:ext cx="0" cy="2297745"/>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sp>
        <p:nvSpPr>
          <p:cNvPr id="34" name="Text Placeholder 7">
            <a:extLst>
              <a:ext uri="{FF2B5EF4-FFF2-40B4-BE49-F238E27FC236}">
                <a16:creationId xmlns:a16="http://schemas.microsoft.com/office/drawing/2014/main" id="{1848C2A4-497A-481F-9A0C-A9558A82C8B4}"/>
              </a:ext>
            </a:extLst>
          </p:cNvPr>
          <p:cNvSpPr>
            <a:spLocks noGrp="1"/>
          </p:cNvSpPr>
          <p:nvPr userDrawn="1">
            <p:ph type="body" sz="quarter" idx="19" hasCustomPrompt="1"/>
          </p:nvPr>
        </p:nvSpPr>
        <p:spPr>
          <a:xfrm>
            <a:off x="4746617" y="1324707"/>
            <a:ext cx="3979376"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38" name="Text Placeholder 7">
            <a:extLst>
              <a:ext uri="{FF2B5EF4-FFF2-40B4-BE49-F238E27FC236}">
                <a16:creationId xmlns:a16="http://schemas.microsoft.com/office/drawing/2014/main" id="{69C4AB1F-D805-47AA-934E-DEA0F66C3716}"/>
              </a:ext>
            </a:extLst>
          </p:cNvPr>
          <p:cNvSpPr>
            <a:spLocks noGrp="1"/>
          </p:cNvSpPr>
          <p:nvPr userDrawn="1">
            <p:ph type="body" sz="quarter" idx="21" hasCustomPrompt="1"/>
          </p:nvPr>
        </p:nvSpPr>
        <p:spPr>
          <a:xfrm>
            <a:off x="457198" y="3809720"/>
            <a:ext cx="3977640"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41" name="Text Placeholder 7">
            <a:extLst>
              <a:ext uri="{FF2B5EF4-FFF2-40B4-BE49-F238E27FC236}">
                <a16:creationId xmlns:a16="http://schemas.microsoft.com/office/drawing/2014/main" id="{BF2E2ECF-EE83-4C9A-B3F2-BB580A056108}"/>
              </a:ext>
            </a:extLst>
          </p:cNvPr>
          <p:cNvSpPr>
            <a:spLocks noGrp="1"/>
          </p:cNvSpPr>
          <p:nvPr userDrawn="1">
            <p:ph type="body" sz="quarter" idx="22" hasCustomPrompt="1"/>
          </p:nvPr>
        </p:nvSpPr>
        <p:spPr>
          <a:xfrm>
            <a:off x="4746617" y="3809720"/>
            <a:ext cx="3977640"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Tree>
    <p:extLst>
      <p:ext uri="{BB962C8B-B14F-4D97-AF65-F5344CB8AC3E}">
        <p14:creationId xmlns:p14="http://schemas.microsoft.com/office/powerpoint/2010/main" val="18848337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Ranking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a:xfrm>
            <a:off x="457200" y="457200"/>
            <a:ext cx="7886700" cy="424732"/>
          </a:xfrm>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457200" y="1324707"/>
            <a:ext cx="2633472"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cxnSp>
        <p:nvCxnSpPr>
          <p:cNvPr id="35" name="Straight Connector 34">
            <a:extLst>
              <a:ext uri="{FF2B5EF4-FFF2-40B4-BE49-F238E27FC236}">
                <a16:creationId xmlns:a16="http://schemas.microsoft.com/office/drawing/2014/main" id="{9C0DF30D-CE69-409B-B719-339896A67D86}"/>
              </a:ext>
            </a:extLst>
          </p:cNvPr>
          <p:cNvCxnSpPr>
            <a:cxnSpLocks/>
          </p:cNvCxnSpPr>
          <p:nvPr userDrawn="1"/>
        </p:nvCxnSpPr>
        <p:spPr>
          <a:xfrm>
            <a:off x="457200" y="3716086"/>
            <a:ext cx="2633472"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F462C9E-CC6F-4A28-AADB-A54D245A96B7}"/>
              </a:ext>
            </a:extLst>
          </p:cNvPr>
          <p:cNvCxnSpPr>
            <a:cxnSpLocks/>
          </p:cNvCxnSpPr>
          <p:nvPr userDrawn="1"/>
        </p:nvCxnSpPr>
        <p:spPr>
          <a:xfrm>
            <a:off x="3280350" y="3716087"/>
            <a:ext cx="2633472"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483DB08-27F3-4701-8FC9-5DC0F8624D9E}"/>
              </a:ext>
            </a:extLst>
          </p:cNvPr>
          <p:cNvCxnSpPr>
            <a:cxnSpLocks/>
          </p:cNvCxnSpPr>
          <p:nvPr userDrawn="1"/>
        </p:nvCxnSpPr>
        <p:spPr>
          <a:xfrm>
            <a:off x="6103499" y="3716087"/>
            <a:ext cx="2633472"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5AF595C-2A0E-4BB1-8271-943D7211418C}"/>
              </a:ext>
            </a:extLst>
          </p:cNvPr>
          <p:cNvCxnSpPr>
            <a:cxnSpLocks/>
          </p:cNvCxnSpPr>
          <p:nvPr userDrawn="1"/>
        </p:nvCxnSpPr>
        <p:spPr>
          <a:xfrm flipV="1">
            <a:off x="3185511" y="1324707"/>
            <a:ext cx="0" cy="2297745"/>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3CA2D6B-42CE-4534-BEA2-78811CA2D8B0}"/>
              </a:ext>
            </a:extLst>
          </p:cNvPr>
          <p:cNvCxnSpPr>
            <a:cxnSpLocks/>
          </p:cNvCxnSpPr>
          <p:nvPr userDrawn="1"/>
        </p:nvCxnSpPr>
        <p:spPr>
          <a:xfrm flipV="1">
            <a:off x="6008293" y="1336430"/>
            <a:ext cx="368" cy="2286024"/>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E1924E9-2A84-494F-BF15-D2E0C0378D15}"/>
              </a:ext>
            </a:extLst>
          </p:cNvPr>
          <p:cNvCxnSpPr>
            <a:cxnSpLocks/>
          </p:cNvCxnSpPr>
          <p:nvPr userDrawn="1"/>
        </p:nvCxnSpPr>
        <p:spPr>
          <a:xfrm flipV="1">
            <a:off x="3185511" y="3809720"/>
            <a:ext cx="0" cy="2297745"/>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A30D7F1-BB4B-4629-A60F-2D376856E4CD}"/>
              </a:ext>
            </a:extLst>
          </p:cNvPr>
          <p:cNvCxnSpPr>
            <a:cxnSpLocks/>
          </p:cNvCxnSpPr>
          <p:nvPr userDrawn="1"/>
        </p:nvCxnSpPr>
        <p:spPr>
          <a:xfrm flipH="1" flipV="1">
            <a:off x="6008293" y="3814478"/>
            <a:ext cx="368" cy="2292988"/>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sp>
        <p:nvSpPr>
          <p:cNvPr id="34" name="Text Placeholder 7">
            <a:extLst>
              <a:ext uri="{FF2B5EF4-FFF2-40B4-BE49-F238E27FC236}">
                <a16:creationId xmlns:a16="http://schemas.microsoft.com/office/drawing/2014/main" id="{1848C2A4-497A-481F-9A0C-A9558A82C8B4}"/>
              </a:ext>
            </a:extLst>
          </p:cNvPr>
          <p:cNvSpPr>
            <a:spLocks noGrp="1"/>
          </p:cNvSpPr>
          <p:nvPr>
            <p:ph type="body" sz="quarter" idx="19" hasCustomPrompt="1"/>
          </p:nvPr>
        </p:nvSpPr>
        <p:spPr>
          <a:xfrm>
            <a:off x="3280350" y="1324707"/>
            <a:ext cx="2633472"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37" name="Text Placeholder 7">
            <a:extLst>
              <a:ext uri="{FF2B5EF4-FFF2-40B4-BE49-F238E27FC236}">
                <a16:creationId xmlns:a16="http://schemas.microsoft.com/office/drawing/2014/main" id="{D2CB4C0B-B2A3-4AD5-96B7-9EBF310083C8}"/>
              </a:ext>
            </a:extLst>
          </p:cNvPr>
          <p:cNvSpPr>
            <a:spLocks noGrp="1"/>
          </p:cNvSpPr>
          <p:nvPr>
            <p:ph type="body" sz="quarter" idx="20" hasCustomPrompt="1"/>
          </p:nvPr>
        </p:nvSpPr>
        <p:spPr>
          <a:xfrm>
            <a:off x="6103499" y="1324707"/>
            <a:ext cx="2633472"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38" name="Text Placeholder 7">
            <a:extLst>
              <a:ext uri="{FF2B5EF4-FFF2-40B4-BE49-F238E27FC236}">
                <a16:creationId xmlns:a16="http://schemas.microsoft.com/office/drawing/2014/main" id="{69C4AB1F-D805-47AA-934E-DEA0F66C3716}"/>
              </a:ext>
            </a:extLst>
          </p:cNvPr>
          <p:cNvSpPr>
            <a:spLocks noGrp="1"/>
          </p:cNvSpPr>
          <p:nvPr>
            <p:ph type="body" sz="quarter" idx="21" hasCustomPrompt="1"/>
          </p:nvPr>
        </p:nvSpPr>
        <p:spPr>
          <a:xfrm>
            <a:off x="457200" y="3809720"/>
            <a:ext cx="2633472"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41" name="Text Placeholder 7">
            <a:extLst>
              <a:ext uri="{FF2B5EF4-FFF2-40B4-BE49-F238E27FC236}">
                <a16:creationId xmlns:a16="http://schemas.microsoft.com/office/drawing/2014/main" id="{BF2E2ECF-EE83-4C9A-B3F2-BB580A056108}"/>
              </a:ext>
            </a:extLst>
          </p:cNvPr>
          <p:cNvSpPr>
            <a:spLocks noGrp="1"/>
          </p:cNvSpPr>
          <p:nvPr>
            <p:ph type="body" sz="quarter" idx="22" hasCustomPrompt="1"/>
          </p:nvPr>
        </p:nvSpPr>
        <p:spPr>
          <a:xfrm>
            <a:off x="3280350" y="3809720"/>
            <a:ext cx="2633472"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45" name="Text Placeholder 7">
            <a:extLst>
              <a:ext uri="{FF2B5EF4-FFF2-40B4-BE49-F238E27FC236}">
                <a16:creationId xmlns:a16="http://schemas.microsoft.com/office/drawing/2014/main" id="{CA5B5ECF-92C3-4014-9B0E-75ADEC3C322B}"/>
              </a:ext>
            </a:extLst>
          </p:cNvPr>
          <p:cNvSpPr>
            <a:spLocks noGrp="1"/>
          </p:cNvSpPr>
          <p:nvPr>
            <p:ph type="body" sz="quarter" idx="23" hasCustomPrompt="1"/>
          </p:nvPr>
        </p:nvSpPr>
        <p:spPr>
          <a:xfrm>
            <a:off x="6103499" y="3809720"/>
            <a:ext cx="2633472" cy="2297745"/>
          </a:xfrm>
          <a:ln>
            <a:noFill/>
          </a:ln>
        </p:spPr>
        <p:txBody>
          <a:bodyPr lIns="0" tIns="0" rIns="0" bIns="0">
            <a:noAutofit/>
          </a:bodyPr>
          <a:lstStyle>
            <a:lvl1pPr marL="0" indent="0">
              <a:lnSpc>
                <a:spcPct val="100000"/>
              </a:lnSpc>
              <a:spcBef>
                <a:spcPts val="0"/>
              </a:spcBef>
              <a:spcAft>
                <a:spcPts val="600"/>
              </a:spcAft>
              <a:buNone/>
              <a:defRPr sz="1600" b="0">
                <a:solidFill>
                  <a:schemeClr val="accent1"/>
                </a:solidFill>
              </a:defRPr>
            </a:lvl1pPr>
            <a:lvl2pPr marL="0" indent="0">
              <a:lnSpc>
                <a:spcPct val="108000"/>
              </a:lnSpc>
              <a:spcBef>
                <a:spcPts val="0"/>
              </a:spcBef>
              <a:buNone/>
              <a:defRPr sz="1000" b="1">
                <a:solidFill>
                  <a:schemeClr val="tx1"/>
                </a:solidFill>
                <a:latin typeface="+mn-lt"/>
              </a:defRPr>
            </a:lvl2pPr>
            <a:lvl3pPr marL="0" indent="0">
              <a:lnSpc>
                <a:spcPct val="100000"/>
              </a:lnSpc>
              <a:spcBef>
                <a:spcPts val="60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Tree>
    <p:extLst>
      <p:ext uri="{BB962C8B-B14F-4D97-AF65-F5344CB8AC3E}">
        <p14:creationId xmlns:p14="http://schemas.microsoft.com/office/powerpoint/2010/main" val="39136953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nd Stats-4">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25945F87-1953-4535-ADCE-B94A22B51596}"/>
              </a:ext>
            </a:extLst>
          </p:cNvPr>
          <p:cNvSpPr/>
          <p:nvPr userDrawn="1"/>
        </p:nvSpPr>
        <p:spPr>
          <a:xfrm>
            <a:off x="0" y="1371600"/>
            <a:ext cx="9144000" cy="4114800"/>
          </a:xfrm>
          <a:custGeom>
            <a:avLst/>
            <a:gdLst/>
            <a:ahLst/>
            <a:cxnLst/>
            <a:rect l="l" t="t" r="r" b="b"/>
            <a:pathLst>
              <a:path w="9144000" h="4114800">
                <a:moveTo>
                  <a:pt x="0" y="4114800"/>
                </a:moveTo>
                <a:lnTo>
                  <a:pt x="9144000" y="4114800"/>
                </a:lnTo>
                <a:lnTo>
                  <a:pt x="9144000" y="0"/>
                </a:lnTo>
                <a:lnTo>
                  <a:pt x="0" y="0"/>
                </a:lnTo>
                <a:lnTo>
                  <a:pt x="0" y="4114800"/>
                </a:lnTo>
                <a:close/>
              </a:path>
            </a:pathLst>
          </a:custGeom>
          <a:solidFill>
            <a:schemeClr val="bg2"/>
          </a:solidFill>
        </p:spPr>
        <p:txBody>
          <a:bodyPr wrap="square" lIns="0" tIns="0" rIns="0" bIns="0" rtlCol="0"/>
          <a:lstStyle/>
          <a:p>
            <a:endParaRPr dirty="0"/>
          </a:p>
        </p:txBody>
      </p:sp>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3" name="Text Placeholder 7">
            <a:extLst>
              <a:ext uri="{FF2B5EF4-FFF2-40B4-BE49-F238E27FC236}">
                <a16:creationId xmlns:a16="http://schemas.microsoft.com/office/drawing/2014/main" id="{43FA3C08-96C5-4DF7-A9CE-40F6C9A78D7F}"/>
              </a:ext>
            </a:extLst>
          </p:cNvPr>
          <p:cNvSpPr>
            <a:spLocks noGrp="1"/>
          </p:cNvSpPr>
          <p:nvPr>
            <p:ph type="body" sz="quarter" idx="17" hasCustomPrompt="1"/>
          </p:nvPr>
        </p:nvSpPr>
        <p:spPr>
          <a:xfrm>
            <a:off x="1148019" y="1720397"/>
            <a:ext cx="3317449" cy="1448932"/>
          </a:xfrm>
        </p:spPr>
        <p:txBody>
          <a:bodyPr lIns="0" tIns="0" rIns="0" bIns="0">
            <a:noAutofit/>
          </a:bodyPr>
          <a:lstStyle>
            <a:lvl1pPr marL="0" indent="0">
              <a:lnSpc>
                <a:spcPct val="100000"/>
              </a:lnSpc>
              <a:spcBef>
                <a:spcPts val="0"/>
              </a:spcBef>
              <a:spcAft>
                <a:spcPts val="0"/>
              </a:spcAft>
              <a:buNone/>
              <a:defRPr lang="en-US" sz="1800" b="0" kern="1200" dirty="0" smtClean="0">
                <a:solidFill>
                  <a:schemeClr val="tx1"/>
                </a:solidFill>
                <a:latin typeface="+mj-lt"/>
                <a:ea typeface="+mn-ea"/>
                <a:cs typeface="Proxima Nova Lt"/>
              </a:defRPr>
            </a:lvl1pPr>
            <a:lvl2pPr marL="12700" indent="0" algn="l" defTabSz="457200" rtl="0" eaLnBrk="1" latinLnBrk="0" hangingPunct="1">
              <a:lnSpc>
                <a:spcPct val="100000"/>
              </a:lnSpc>
              <a:spcBef>
                <a:spcPts val="0"/>
              </a:spcBef>
              <a:spcAft>
                <a:spcPts val="0"/>
              </a:spcAft>
              <a:buNone/>
              <a:defRPr lang="en-US" sz="1000" b="1" kern="1200" dirty="0" smtClean="0">
                <a:solidFill>
                  <a:schemeClr val="tx1"/>
                </a:solidFill>
                <a:latin typeface="+mn-lt"/>
                <a:ea typeface="+mn-ea"/>
                <a:cs typeface="Proxima Nova Rg"/>
              </a:defRPr>
            </a:lvl2pPr>
            <a:lvl3pPr marL="12700" indent="0" algn="l" defTabSz="457200" rtl="0" eaLnBrk="1" latinLnBrk="0" hangingPunct="1">
              <a:lnSpc>
                <a:spcPct val="100000"/>
              </a:lnSpc>
              <a:spcBef>
                <a:spcPts val="0"/>
              </a:spcBef>
              <a:spcAft>
                <a:spcPts val="0"/>
              </a:spcAft>
              <a:buNone/>
              <a:defRPr lang="en-US" sz="7200" b="0" kern="1200" spc="-55" dirty="0">
                <a:solidFill>
                  <a:schemeClr val="accent1"/>
                </a:solidFill>
                <a:latin typeface="+mj-lt"/>
                <a:ea typeface="+mn-ea"/>
                <a:cs typeface="Proxima Nova Lt"/>
              </a:defRPr>
            </a:lvl3pPr>
            <a:lvl4pPr>
              <a:lnSpc>
                <a:spcPct val="100000"/>
              </a:lnSpc>
              <a:defRPr sz="800"/>
            </a:lvl4pPr>
            <a:lvl5pPr>
              <a:lnSpc>
                <a:spcPct val="100000"/>
              </a:lnSpc>
              <a:defRPr sz="800"/>
            </a:lvl5pPr>
          </a:lstStyle>
          <a:p>
            <a:pPr lvl="0"/>
            <a:r>
              <a:rPr lang="en-US" dirty="0"/>
              <a:t>Level 1</a:t>
            </a:r>
          </a:p>
          <a:p>
            <a:pPr lvl="1"/>
            <a:r>
              <a:rPr lang="en-US" dirty="0"/>
              <a:t>Level 2</a:t>
            </a:r>
          </a:p>
          <a:p>
            <a:pPr lvl="2"/>
            <a:r>
              <a:rPr lang="en-US" dirty="0"/>
              <a:t>Level 3</a:t>
            </a:r>
          </a:p>
        </p:txBody>
      </p:sp>
      <p:sp>
        <p:nvSpPr>
          <p:cNvPr id="15" name="Text Placeholder 7">
            <a:extLst>
              <a:ext uri="{FF2B5EF4-FFF2-40B4-BE49-F238E27FC236}">
                <a16:creationId xmlns:a16="http://schemas.microsoft.com/office/drawing/2014/main" id="{77DD9662-C418-4E45-8C12-CDCE5057E70F}"/>
              </a:ext>
            </a:extLst>
          </p:cNvPr>
          <p:cNvSpPr>
            <a:spLocks noGrp="1"/>
          </p:cNvSpPr>
          <p:nvPr>
            <p:ph type="body" sz="quarter" idx="21" hasCustomPrompt="1"/>
          </p:nvPr>
        </p:nvSpPr>
        <p:spPr>
          <a:xfrm>
            <a:off x="1148019" y="3603398"/>
            <a:ext cx="3317449" cy="1448932"/>
          </a:xfrm>
        </p:spPr>
        <p:txBody>
          <a:bodyPr lIns="0" tIns="0" rIns="0" bIns="0">
            <a:noAutofit/>
          </a:bodyPr>
          <a:lstStyle>
            <a:lvl1pPr marL="0" indent="0">
              <a:lnSpc>
                <a:spcPct val="100000"/>
              </a:lnSpc>
              <a:spcBef>
                <a:spcPts val="0"/>
              </a:spcBef>
              <a:spcAft>
                <a:spcPts val="0"/>
              </a:spcAft>
              <a:buNone/>
              <a:defRPr lang="en-US" sz="1800" b="0" kern="1200" dirty="0" smtClean="0">
                <a:solidFill>
                  <a:schemeClr val="tx1"/>
                </a:solidFill>
                <a:latin typeface="+mj-lt"/>
                <a:ea typeface="+mn-ea"/>
                <a:cs typeface="Proxima Nova Lt"/>
              </a:defRPr>
            </a:lvl1pPr>
            <a:lvl2pPr marL="12700" indent="0" algn="l" defTabSz="457200" rtl="0" eaLnBrk="1" latinLnBrk="0" hangingPunct="1">
              <a:lnSpc>
                <a:spcPct val="100000"/>
              </a:lnSpc>
              <a:spcBef>
                <a:spcPts val="0"/>
              </a:spcBef>
              <a:spcAft>
                <a:spcPts val="0"/>
              </a:spcAft>
              <a:buNone/>
              <a:defRPr lang="en-US" sz="1000" b="1" kern="1200" dirty="0" smtClean="0">
                <a:solidFill>
                  <a:schemeClr val="tx1"/>
                </a:solidFill>
                <a:latin typeface="+mn-lt"/>
                <a:ea typeface="+mn-ea"/>
                <a:cs typeface="Proxima Nova Rg"/>
              </a:defRPr>
            </a:lvl2pPr>
            <a:lvl3pPr marL="12700" indent="0" algn="l" defTabSz="457200" rtl="0" eaLnBrk="1" latinLnBrk="0" hangingPunct="1">
              <a:lnSpc>
                <a:spcPct val="100000"/>
              </a:lnSpc>
              <a:spcBef>
                <a:spcPts val="0"/>
              </a:spcBef>
              <a:spcAft>
                <a:spcPts val="0"/>
              </a:spcAft>
              <a:buNone/>
              <a:defRPr lang="en-US" sz="7200" b="0" kern="1200" spc="-55" dirty="0">
                <a:solidFill>
                  <a:schemeClr val="accent1"/>
                </a:solidFill>
                <a:latin typeface="+mj-lt"/>
                <a:ea typeface="+mn-ea"/>
                <a:cs typeface="Proxima Nova Lt"/>
              </a:defRPr>
            </a:lvl3pPr>
            <a:lvl4pPr>
              <a:lnSpc>
                <a:spcPct val="100000"/>
              </a:lnSpc>
              <a:defRPr sz="800"/>
            </a:lvl4pPr>
            <a:lvl5pPr>
              <a:lnSpc>
                <a:spcPct val="100000"/>
              </a:lnSpc>
              <a:defRPr sz="800"/>
            </a:lvl5pPr>
          </a:lstStyle>
          <a:p>
            <a:pPr lvl="0"/>
            <a:r>
              <a:rPr lang="en-US" dirty="0"/>
              <a:t>Level 1</a:t>
            </a:r>
          </a:p>
          <a:p>
            <a:pPr lvl="1"/>
            <a:r>
              <a:rPr lang="en-US" dirty="0"/>
              <a:t>Level 2</a:t>
            </a:r>
          </a:p>
          <a:p>
            <a:pPr lvl="2"/>
            <a:r>
              <a:rPr lang="en-US" dirty="0"/>
              <a:t>Level 3</a:t>
            </a:r>
          </a:p>
        </p:txBody>
      </p:sp>
      <p:sp>
        <p:nvSpPr>
          <p:cNvPr id="16" name="Text Placeholder 7">
            <a:extLst>
              <a:ext uri="{FF2B5EF4-FFF2-40B4-BE49-F238E27FC236}">
                <a16:creationId xmlns:a16="http://schemas.microsoft.com/office/drawing/2014/main" id="{3B1EEED3-F6BB-4679-9752-35165EA7807A}"/>
              </a:ext>
            </a:extLst>
          </p:cNvPr>
          <p:cNvSpPr>
            <a:spLocks noGrp="1"/>
          </p:cNvSpPr>
          <p:nvPr>
            <p:ph type="body" sz="quarter" idx="22" hasCustomPrompt="1"/>
          </p:nvPr>
        </p:nvSpPr>
        <p:spPr>
          <a:xfrm>
            <a:off x="5262134" y="1720397"/>
            <a:ext cx="3317449" cy="1448932"/>
          </a:xfrm>
        </p:spPr>
        <p:txBody>
          <a:bodyPr lIns="0" tIns="0" rIns="0" bIns="0">
            <a:noAutofit/>
          </a:bodyPr>
          <a:lstStyle>
            <a:lvl1pPr marL="0" indent="0">
              <a:lnSpc>
                <a:spcPct val="100000"/>
              </a:lnSpc>
              <a:spcBef>
                <a:spcPts val="0"/>
              </a:spcBef>
              <a:spcAft>
                <a:spcPts val="0"/>
              </a:spcAft>
              <a:buNone/>
              <a:defRPr lang="en-US" sz="1800" b="0" kern="1200" dirty="0" smtClean="0">
                <a:solidFill>
                  <a:schemeClr val="tx1"/>
                </a:solidFill>
                <a:latin typeface="+mj-lt"/>
                <a:ea typeface="+mn-ea"/>
                <a:cs typeface="Proxima Nova Lt"/>
              </a:defRPr>
            </a:lvl1pPr>
            <a:lvl2pPr marL="12700" indent="0" algn="l" defTabSz="457200" rtl="0" eaLnBrk="1" latinLnBrk="0" hangingPunct="1">
              <a:lnSpc>
                <a:spcPct val="100000"/>
              </a:lnSpc>
              <a:spcBef>
                <a:spcPts val="0"/>
              </a:spcBef>
              <a:spcAft>
                <a:spcPts val="0"/>
              </a:spcAft>
              <a:buNone/>
              <a:defRPr lang="en-US" sz="1000" b="1" kern="1200" dirty="0" smtClean="0">
                <a:solidFill>
                  <a:schemeClr val="tx1"/>
                </a:solidFill>
                <a:latin typeface="+mn-lt"/>
                <a:ea typeface="+mn-ea"/>
                <a:cs typeface="Proxima Nova Rg"/>
              </a:defRPr>
            </a:lvl2pPr>
            <a:lvl3pPr marL="12700" indent="0" algn="l" defTabSz="457200" rtl="0" eaLnBrk="1" latinLnBrk="0" hangingPunct="1">
              <a:lnSpc>
                <a:spcPct val="100000"/>
              </a:lnSpc>
              <a:spcBef>
                <a:spcPts val="0"/>
              </a:spcBef>
              <a:spcAft>
                <a:spcPts val="0"/>
              </a:spcAft>
              <a:buNone/>
              <a:defRPr lang="en-US" sz="7200" b="0" kern="1200" spc="-55" dirty="0">
                <a:solidFill>
                  <a:schemeClr val="accent1"/>
                </a:solidFill>
                <a:latin typeface="+mj-lt"/>
                <a:ea typeface="+mn-ea"/>
                <a:cs typeface="Proxima Nova Lt"/>
              </a:defRPr>
            </a:lvl3pPr>
            <a:lvl4pPr>
              <a:lnSpc>
                <a:spcPct val="100000"/>
              </a:lnSpc>
              <a:defRPr sz="800"/>
            </a:lvl4pPr>
            <a:lvl5pPr>
              <a:lnSpc>
                <a:spcPct val="100000"/>
              </a:lnSpc>
              <a:defRPr sz="800"/>
            </a:lvl5pPr>
          </a:lstStyle>
          <a:p>
            <a:pPr lvl="0"/>
            <a:r>
              <a:rPr lang="en-US" dirty="0"/>
              <a:t>Line 1</a:t>
            </a:r>
          </a:p>
          <a:p>
            <a:pPr lvl="1"/>
            <a:r>
              <a:rPr lang="en-US" dirty="0"/>
              <a:t>Level 2</a:t>
            </a:r>
          </a:p>
          <a:p>
            <a:pPr lvl="2"/>
            <a:r>
              <a:rPr lang="en-US" dirty="0"/>
              <a:t>Level 3</a:t>
            </a:r>
          </a:p>
        </p:txBody>
      </p:sp>
      <p:sp>
        <p:nvSpPr>
          <p:cNvPr id="17" name="Text Placeholder 7">
            <a:extLst>
              <a:ext uri="{FF2B5EF4-FFF2-40B4-BE49-F238E27FC236}">
                <a16:creationId xmlns:a16="http://schemas.microsoft.com/office/drawing/2014/main" id="{020165E5-5B29-4804-81EF-05E15EEE8B26}"/>
              </a:ext>
            </a:extLst>
          </p:cNvPr>
          <p:cNvSpPr>
            <a:spLocks noGrp="1"/>
          </p:cNvSpPr>
          <p:nvPr>
            <p:ph type="body" sz="quarter" idx="23" hasCustomPrompt="1"/>
          </p:nvPr>
        </p:nvSpPr>
        <p:spPr>
          <a:xfrm>
            <a:off x="5262134" y="3603398"/>
            <a:ext cx="3317449" cy="1448932"/>
          </a:xfrm>
        </p:spPr>
        <p:txBody>
          <a:bodyPr lIns="0" tIns="0" rIns="0" bIns="0">
            <a:noAutofit/>
          </a:bodyPr>
          <a:lstStyle>
            <a:lvl1pPr marL="0" indent="0">
              <a:lnSpc>
                <a:spcPct val="100000"/>
              </a:lnSpc>
              <a:spcBef>
                <a:spcPts val="0"/>
              </a:spcBef>
              <a:spcAft>
                <a:spcPts val="0"/>
              </a:spcAft>
              <a:buNone/>
              <a:defRPr lang="en-US" sz="1800" b="0" kern="1200" dirty="0" smtClean="0">
                <a:solidFill>
                  <a:schemeClr val="tx1"/>
                </a:solidFill>
                <a:latin typeface="+mj-lt"/>
                <a:ea typeface="+mn-ea"/>
                <a:cs typeface="Proxima Nova Lt"/>
              </a:defRPr>
            </a:lvl1pPr>
            <a:lvl2pPr marL="12700" indent="0" algn="l" defTabSz="457200" rtl="0" eaLnBrk="1" latinLnBrk="0" hangingPunct="1">
              <a:lnSpc>
                <a:spcPct val="100000"/>
              </a:lnSpc>
              <a:spcBef>
                <a:spcPts val="0"/>
              </a:spcBef>
              <a:spcAft>
                <a:spcPts val="0"/>
              </a:spcAft>
              <a:buNone/>
              <a:defRPr lang="en-US" sz="1000" b="1" kern="1200" dirty="0" smtClean="0">
                <a:solidFill>
                  <a:schemeClr val="tx1"/>
                </a:solidFill>
                <a:latin typeface="+mn-lt"/>
                <a:ea typeface="+mn-ea"/>
                <a:cs typeface="Proxima Nova Rg"/>
              </a:defRPr>
            </a:lvl2pPr>
            <a:lvl3pPr marL="12700" indent="0" algn="l" defTabSz="457200" rtl="0" eaLnBrk="1" latinLnBrk="0" hangingPunct="1">
              <a:lnSpc>
                <a:spcPct val="100000"/>
              </a:lnSpc>
              <a:spcBef>
                <a:spcPts val="0"/>
              </a:spcBef>
              <a:spcAft>
                <a:spcPts val="0"/>
              </a:spcAft>
              <a:buNone/>
              <a:defRPr lang="en-US" sz="7200" b="0" kern="1200" spc="-55" dirty="0">
                <a:solidFill>
                  <a:schemeClr val="accent1"/>
                </a:solidFill>
                <a:latin typeface="+mj-lt"/>
                <a:ea typeface="+mn-ea"/>
                <a:cs typeface="Proxima Nova Lt"/>
              </a:defRPr>
            </a:lvl3pPr>
            <a:lvl4pPr>
              <a:lnSpc>
                <a:spcPct val="100000"/>
              </a:lnSpc>
              <a:defRPr sz="800"/>
            </a:lvl4pPr>
            <a:lvl5pPr>
              <a:lnSpc>
                <a:spcPct val="100000"/>
              </a:lnSpc>
              <a:defRPr sz="800"/>
            </a:lvl5pPr>
          </a:lstStyle>
          <a:p>
            <a:pPr lvl="0"/>
            <a:r>
              <a:rPr lang="en-US" dirty="0"/>
              <a:t>Level 1</a:t>
            </a:r>
          </a:p>
          <a:p>
            <a:pPr lvl="1"/>
            <a:r>
              <a:rPr lang="en-US" dirty="0"/>
              <a:t>Level 2</a:t>
            </a:r>
          </a:p>
          <a:p>
            <a:pPr lvl="2"/>
            <a:r>
              <a:rPr lang="en-US" dirty="0"/>
              <a:t>Level 3</a:t>
            </a:r>
          </a:p>
        </p:txBody>
      </p:sp>
    </p:spTree>
    <p:extLst>
      <p:ext uri="{BB962C8B-B14F-4D97-AF65-F5344CB8AC3E}">
        <p14:creationId xmlns:p14="http://schemas.microsoft.com/office/powerpoint/2010/main" val="29836032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und Stats-6">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25945F87-1953-4535-ADCE-B94A22B51596}"/>
              </a:ext>
            </a:extLst>
          </p:cNvPr>
          <p:cNvSpPr/>
          <p:nvPr userDrawn="1"/>
        </p:nvSpPr>
        <p:spPr>
          <a:xfrm>
            <a:off x="0" y="1371600"/>
            <a:ext cx="9144000" cy="4114800"/>
          </a:xfrm>
          <a:custGeom>
            <a:avLst/>
            <a:gdLst/>
            <a:ahLst/>
            <a:cxnLst/>
            <a:rect l="l" t="t" r="r" b="b"/>
            <a:pathLst>
              <a:path w="9144000" h="4114800">
                <a:moveTo>
                  <a:pt x="0" y="4114800"/>
                </a:moveTo>
                <a:lnTo>
                  <a:pt x="9144000" y="4114800"/>
                </a:lnTo>
                <a:lnTo>
                  <a:pt x="9144000" y="0"/>
                </a:lnTo>
                <a:lnTo>
                  <a:pt x="0" y="0"/>
                </a:lnTo>
                <a:lnTo>
                  <a:pt x="0" y="4114800"/>
                </a:lnTo>
                <a:close/>
              </a:path>
            </a:pathLst>
          </a:custGeom>
          <a:solidFill>
            <a:schemeClr val="bg2"/>
          </a:solidFill>
        </p:spPr>
        <p:txBody>
          <a:bodyPr wrap="square" lIns="0" tIns="0" rIns="0" bIns="0" rtlCol="0"/>
          <a:lstStyle/>
          <a:p>
            <a:endParaRPr dirty="0"/>
          </a:p>
        </p:txBody>
      </p:sp>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9" name="Text Placeholder 7">
            <a:extLst>
              <a:ext uri="{FF2B5EF4-FFF2-40B4-BE49-F238E27FC236}">
                <a16:creationId xmlns:a16="http://schemas.microsoft.com/office/drawing/2014/main" id="{F2A1E7C7-98A3-479B-A944-38AFA8195AD8}"/>
              </a:ext>
            </a:extLst>
          </p:cNvPr>
          <p:cNvSpPr>
            <a:spLocks noGrp="1"/>
          </p:cNvSpPr>
          <p:nvPr>
            <p:ph type="body" sz="quarter" idx="17" hasCustomPrompt="1"/>
          </p:nvPr>
        </p:nvSpPr>
        <p:spPr>
          <a:xfrm>
            <a:off x="681922" y="1787194"/>
            <a:ext cx="1829350" cy="1448932"/>
          </a:xfrm>
        </p:spPr>
        <p:txBody>
          <a:bodyPr lIns="0" tIns="0" rIns="0" bIns="0">
            <a:noAutofit/>
          </a:bodyPr>
          <a:lstStyle>
            <a:lvl1pPr marL="0" indent="0">
              <a:lnSpc>
                <a:spcPct val="100000"/>
              </a:lnSpc>
              <a:spcBef>
                <a:spcPts val="0"/>
              </a:spcBef>
              <a:spcAft>
                <a:spcPts val="200"/>
              </a:spcAft>
              <a:buNone/>
              <a:defRPr lang="en-US" sz="5000" b="0" kern="1200" dirty="0" smtClean="0">
                <a:solidFill>
                  <a:schemeClr val="accent1"/>
                </a:solidFill>
                <a:latin typeface="+mj-lt"/>
                <a:ea typeface="+mn-ea"/>
                <a:cs typeface="Proxima Nova Lt"/>
              </a:defRPr>
            </a:lvl1pPr>
            <a:lvl2pPr marL="12700" indent="0" algn="l" defTabSz="457200" rtl="0" eaLnBrk="1" latinLnBrk="0" hangingPunct="1">
              <a:lnSpc>
                <a:spcPct val="114000"/>
              </a:lnSpc>
              <a:spcBef>
                <a:spcPts val="0"/>
              </a:spcBef>
              <a:spcAft>
                <a:spcPts val="200"/>
              </a:spcAft>
              <a:buNone/>
              <a:defRPr lang="en-US" sz="1000" b="1" kern="1200" dirty="0" smtClean="0">
                <a:solidFill>
                  <a:schemeClr val="tx1"/>
                </a:solidFill>
                <a:latin typeface="+mn-lt"/>
                <a:ea typeface="+mn-ea"/>
                <a:cs typeface="Proxima Nova Rg"/>
              </a:defRPr>
            </a:lvl2pPr>
            <a:lvl3pPr marL="12700" indent="0" algn="l" defTabSz="457200" rtl="0" eaLnBrk="1" latinLnBrk="0" hangingPunct="1">
              <a:lnSpc>
                <a:spcPct val="114000"/>
              </a:lnSpc>
              <a:spcBef>
                <a:spcPts val="0"/>
              </a:spcBef>
              <a:spcAft>
                <a:spcPts val="200"/>
              </a:spcAft>
              <a:buNone/>
              <a:defRPr lang="en-US" sz="1000" b="0" kern="1200" spc="-55" dirty="0">
                <a:solidFill>
                  <a:schemeClr val="tx1"/>
                </a:solidFill>
                <a:latin typeface="+mj-lt"/>
                <a:ea typeface="+mn-ea"/>
                <a:cs typeface="Proxima Nova Lt"/>
              </a:defRPr>
            </a:lvl3pPr>
            <a:lvl4pPr>
              <a:lnSpc>
                <a:spcPct val="100000"/>
              </a:lnSpc>
              <a:defRPr sz="800"/>
            </a:lvl4pPr>
            <a:lvl5pPr>
              <a:lnSpc>
                <a:spcPct val="100000"/>
              </a:lnSpc>
              <a:defRPr sz="800"/>
            </a:lvl5pPr>
          </a:lstStyle>
          <a:p>
            <a:pPr lvl="0"/>
            <a:r>
              <a:rPr lang="en-US" dirty="0" err="1"/>
              <a:t>Lvl</a:t>
            </a:r>
            <a:r>
              <a:rPr lang="en-US" dirty="0"/>
              <a:t> 1</a:t>
            </a:r>
          </a:p>
          <a:p>
            <a:pPr lvl="1"/>
            <a:r>
              <a:rPr lang="en-US" dirty="0"/>
              <a:t>Level 2</a:t>
            </a:r>
          </a:p>
          <a:p>
            <a:pPr marL="12700" lvl="2"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3</a:t>
            </a:r>
          </a:p>
        </p:txBody>
      </p:sp>
      <p:sp>
        <p:nvSpPr>
          <p:cNvPr id="14" name="Text Placeholder 7">
            <a:extLst>
              <a:ext uri="{FF2B5EF4-FFF2-40B4-BE49-F238E27FC236}">
                <a16:creationId xmlns:a16="http://schemas.microsoft.com/office/drawing/2014/main" id="{0BE833FB-E515-4414-B913-59A54AB457BB}"/>
              </a:ext>
            </a:extLst>
          </p:cNvPr>
          <p:cNvSpPr>
            <a:spLocks noGrp="1"/>
          </p:cNvSpPr>
          <p:nvPr>
            <p:ph type="body" sz="quarter" idx="18" hasCustomPrompt="1"/>
          </p:nvPr>
        </p:nvSpPr>
        <p:spPr>
          <a:xfrm>
            <a:off x="3598237" y="1787194"/>
            <a:ext cx="1829350" cy="1448932"/>
          </a:xfrm>
        </p:spPr>
        <p:txBody>
          <a:bodyPr lIns="0" tIns="0" rIns="0" bIns="0">
            <a:noAutofit/>
          </a:bodyPr>
          <a:lstStyle>
            <a:lvl1pPr marL="0" indent="0">
              <a:lnSpc>
                <a:spcPct val="100000"/>
              </a:lnSpc>
              <a:spcBef>
                <a:spcPts val="0"/>
              </a:spcBef>
              <a:spcAft>
                <a:spcPts val="200"/>
              </a:spcAft>
              <a:buNone/>
              <a:defRPr lang="en-US" sz="5000" b="0" kern="1200" dirty="0">
                <a:solidFill>
                  <a:schemeClr val="accent1"/>
                </a:solidFill>
                <a:latin typeface="+mj-lt"/>
                <a:ea typeface="+mn-ea"/>
                <a:cs typeface="Proxima Nova Lt"/>
              </a:defRPr>
            </a:lvl1pPr>
            <a:lvl2pPr marL="12700" indent="0" algn="l" defTabSz="457200" rtl="0" eaLnBrk="1" latinLnBrk="0" hangingPunct="1">
              <a:lnSpc>
                <a:spcPct val="114000"/>
              </a:lnSpc>
              <a:spcBef>
                <a:spcPts val="0"/>
              </a:spcBef>
              <a:spcAft>
                <a:spcPts val="200"/>
              </a:spcAft>
              <a:buNone/>
              <a:defRPr lang="en-US" sz="1000" b="1" kern="1200" dirty="0">
                <a:solidFill>
                  <a:schemeClr val="tx1"/>
                </a:solidFill>
                <a:latin typeface="+mn-lt"/>
                <a:ea typeface="+mn-ea"/>
                <a:cs typeface="Proxima Nova Rg"/>
              </a:defRPr>
            </a:lvl2pPr>
            <a:lvl3pPr marL="12700" indent="0" algn="l" defTabSz="457200" rtl="0" eaLnBrk="1" latinLnBrk="0" hangingPunct="1">
              <a:lnSpc>
                <a:spcPct val="114000"/>
              </a:lnSpc>
              <a:spcBef>
                <a:spcPts val="0"/>
              </a:spcBef>
              <a:spcAft>
                <a:spcPts val="200"/>
              </a:spcAft>
              <a:buNone/>
              <a:defRPr lang="en-US" sz="1000" b="0" kern="1200" spc="-55" dirty="0">
                <a:solidFill>
                  <a:schemeClr val="tx1"/>
                </a:solidFill>
                <a:latin typeface="+mj-lt"/>
                <a:ea typeface="+mn-ea"/>
                <a:cs typeface="Proxima Nova Lt"/>
              </a:defRPr>
            </a:lvl3pPr>
            <a:lvl4pPr>
              <a:lnSpc>
                <a:spcPct val="100000"/>
              </a:lnSpc>
              <a:defRPr sz="800"/>
            </a:lvl4pPr>
            <a:lvl5pPr>
              <a:lnSpc>
                <a:spcPct val="100000"/>
              </a:lnSpc>
              <a:defRPr sz="800"/>
            </a:lvl5pPr>
          </a:lstStyle>
          <a:p>
            <a:pPr marL="0" lvl="0" indent="0" algn="l" defTabSz="914400" rtl="0" eaLnBrk="1" latinLnBrk="0" hangingPunct="1">
              <a:lnSpc>
                <a:spcPct val="100000"/>
              </a:lnSpc>
              <a:spcBef>
                <a:spcPts val="0"/>
              </a:spcBef>
              <a:spcAft>
                <a:spcPts val="200"/>
              </a:spcAft>
              <a:buClr>
                <a:schemeClr val="tx1"/>
              </a:buClr>
              <a:buFont typeface="Symbol" panose="05050102010706020507" pitchFamily="18" charset="2"/>
              <a:buNone/>
            </a:pPr>
            <a:r>
              <a:rPr lang="en-US" dirty="0" err="1"/>
              <a:t>Lvl</a:t>
            </a:r>
            <a:r>
              <a:rPr lang="en-US" dirty="0"/>
              <a:t> 1</a:t>
            </a:r>
          </a:p>
          <a:p>
            <a:pPr marL="12700" lvl="1"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2</a:t>
            </a:r>
          </a:p>
          <a:p>
            <a:pPr marL="12700" lvl="2"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3</a:t>
            </a:r>
          </a:p>
        </p:txBody>
      </p:sp>
      <p:sp>
        <p:nvSpPr>
          <p:cNvPr id="18" name="Text Placeholder 7">
            <a:extLst>
              <a:ext uri="{FF2B5EF4-FFF2-40B4-BE49-F238E27FC236}">
                <a16:creationId xmlns:a16="http://schemas.microsoft.com/office/drawing/2014/main" id="{97A48DF4-A0AE-49A5-A98B-9656D09D0141}"/>
              </a:ext>
            </a:extLst>
          </p:cNvPr>
          <p:cNvSpPr>
            <a:spLocks noGrp="1"/>
          </p:cNvSpPr>
          <p:nvPr>
            <p:ph type="body" sz="quarter" idx="19" hasCustomPrompt="1"/>
          </p:nvPr>
        </p:nvSpPr>
        <p:spPr>
          <a:xfrm>
            <a:off x="6514551" y="1787194"/>
            <a:ext cx="1829350" cy="1448932"/>
          </a:xfrm>
        </p:spPr>
        <p:txBody>
          <a:bodyPr lIns="0" tIns="0" rIns="0" bIns="0">
            <a:noAutofit/>
          </a:bodyPr>
          <a:lstStyle>
            <a:lvl1pPr marL="0" indent="0">
              <a:lnSpc>
                <a:spcPct val="100000"/>
              </a:lnSpc>
              <a:spcBef>
                <a:spcPts val="0"/>
              </a:spcBef>
              <a:spcAft>
                <a:spcPts val="200"/>
              </a:spcAft>
              <a:buNone/>
              <a:defRPr lang="en-US" sz="5000" b="0" kern="1200" dirty="0">
                <a:solidFill>
                  <a:schemeClr val="accent1"/>
                </a:solidFill>
                <a:latin typeface="+mj-lt"/>
                <a:ea typeface="+mn-ea"/>
                <a:cs typeface="Proxima Nova Lt"/>
              </a:defRPr>
            </a:lvl1pPr>
            <a:lvl2pPr marL="12700" indent="0" algn="l" defTabSz="457200" rtl="0" eaLnBrk="1" latinLnBrk="0" hangingPunct="1">
              <a:lnSpc>
                <a:spcPct val="114000"/>
              </a:lnSpc>
              <a:spcBef>
                <a:spcPts val="0"/>
              </a:spcBef>
              <a:spcAft>
                <a:spcPts val="200"/>
              </a:spcAft>
              <a:buNone/>
              <a:defRPr lang="en-US" sz="1000" b="1" kern="1200" dirty="0">
                <a:solidFill>
                  <a:schemeClr val="tx1"/>
                </a:solidFill>
                <a:latin typeface="+mn-lt"/>
                <a:ea typeface="+mn-ea"/>
                <a:cs typeface="Proxima Nova Rg"/>
              </a:defRPr>
            </a:lvl2pPr>
            <a:lvl3pPr marL="12700" indent="0" algn="l" defTabSz="457200" rtl="0" eaLnBrk="1" latinLnBrk="0" hangingPunct="1">
              <a:lnSpc>
                <a:spcPct val="114000"/>
              </a:lnSpc>
              <a:spcBef>
                <a:spcPts val="0"/>
              </a:spcBef>
              <a:spcAft>
                <a:spcPts val="200"/>
              </a:spcAft>
              <a:buNone/>
              <a:defRPr lang="en-US" sz="1000" b="0" kern="1200" spc="-55" dirty="0">
                <a:solidFill>
                  <a:schemeClr val="tx1"/>
                </a:solidFill>
                <a:latin typeface="+mj-lt"/>
                <a:ea typeface="+mn-ea"/>
                <a:cs typeface="Proxima Nova Lt"/>
              </a:defRPr>
            </a:lvl3pPr>
            <a:lvl4pPr>
              <a:lnSpc>
                <a:spcPct val="100000"/>
              </a:lnSpc>
              <a:defRPr sz="800"/>
            </a:lvl4pPr>
            <a:lvl5pPr>
              <a:lnSpc>
                <a:spcPct val="100000"/>
              </a:lnSpc>
              <a:defRPr sz="800"/>
            </a:lvl5pPr>
          </a:lstStyle>
          <a:p>
            <a:pPr marL="0" lvl="0" indent="0" algn="l" defTabSz="914400" rtl="0" eaLnBrk="1" latinLnBrk="0" hangingPunct="1">
              <a:lnSpc>
                <a:spcPct val="100000"/>
              </a:lnSpc>
              <a:spcBef>
                <a:spcPts val="0"/>
              </a:spcBef>
              <a:spcAft>
                <a:spcPts val="200"/>
              </a:spcAft>
              <a:buClr>
                <a:schemeClr val="tx1"/>
              </a:buClr>
              <a:buFont typeface="Symbol" panose="05050102010706020507" pitchFamily="18" charset="2"/>
              <a:buNone/>
            </a:pPr>
            <a:r>
              <a:rPr lang="en-US" dirty="0" err="1"/>
              <a:t>Lvl</a:t>
            </a:r>
            <a:r>
              <a:rPr lang="en-US" dirty="0"/>
              <a:t> 1</a:t>
            </a:r>
          </a:p>
          <a:p>
            <a:pPr marL="12700" lvl="1"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2</a:t>
            </a:r>
          </a:p>
          <a:p>
            <a:pPr marL="12700" lvl="2"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3</a:t>
            </a:r>
          </a:p>
        </p:txBody>
      </p:sp>
      <p:sp>
        <p:nvSpPr>
          <p:cNvPr id="19" name="Text Placeholder 7">
            <a:extLst>
              <a:ext uri="{FF2B5EF4-FFF2-40B4-BE49-F238E27FC236}">
                <a16:creationId xmlns:a16="http://schemas.microsoft.com/office/drawing/2014/main" id="{31E6940A-070A-479B-849B-ECB71D9EE7FD}"/>
              </a:ext>
            </a:extLst>
          </p:cNvPr>
          <p:cNvSpPr>
            <a:spLocks noGrp="1"/>
          </p:cNvSpPr>
          <p:nvPr>
            <p:ph type="body" sz="quarter" idx="20" hasCustomPrompt="1"/>
          </p:nvPr>
        </p:nvSpPr>
        <p:spPr>
          <a:xfrm>
            <a:off x="681922" y="3665744"/>
            <a:ext cx="1829350" cy="1448932"/>
          </a:xfrm>
        </p:spPr>
        <p:txBody>
          <a:bodyPr lIns="0" tIns="0" rIns="0" bIns="0">
            <a:noAutofit/>
          </a:bodyPr>
          <a:lstStyle>
            <a:lvl1pPr marL="0" indent="0">
              <a:lnSpc>
                <a:spcPct val="100000"/>
              </a:lnSpc>
              <a:spcBef>
                <a:spcPts val="0"/>
              </a:spcBef>
              <a:spcAft>
                <a:spcPts val="200"/>
              </a:spcAft>
              <a:buNone/>
              <a:defRPr lang="en-US" sz="5000" b="0" kern="1200" dirty="0">
                <a:solidFill>
                  <a:schemeClr val="accent1"/>
                </a:solidFill>
                <a:latin typeface="+mj-lt"/>
                <a:ea typeface="+mn-ea"/>
                <a:cs typeface="Proxima Nova Lt"/>
              </a:defRPr>
            </a:lvl1pPr>
            <a:lvl2pPr marL="12700" indent="0" algn="l" defTabSz="457200" rtl="0" eaLnBrk="1" latinLnBrk="0" hangingPunct="1">
              <a:lnSpc>
                <a:spcPct val="114000"/>
              </a:lnSpc>
              <a:spcBef>
                <a:spcPts val="0"/>
              </a:spcBef>
              <a:spcAft>
                <a:spcPts val="200"/>
              </a:spcAft>
              <a:buNone/>
              <a:defRPr lang="en-US" sz="1000" b="1" kern="1200" dirty="0">
                <a:solidFill>
                  <a:schemeClr val="tx1"/>
                </a:solidFill>
                <a:latin typeface="+mn-lt"/>
                <a:ea typeface="+mn-ea"/>
                <a:cs typeface="Proxima Nova Rg"/>
              </a:defRPr>
            </a:lvl2pPr>
            <a:lvl3pPr marL="12700" indent="0" algn="l" defTabSz="457200" rtl="0" eaLnBrk="1" latinLnBrk="0" hangingPunct="1">
              <a:lnSpc>
                <a:spcPct val="114000"/>
              </a:lnSpc>
              <a:spcBef>
                <a:spcPts val="0"/>
              </a:spcBef>
              <a:spcAft>
                <a:spcPts val="200"/>
              </a:spcAft>
              <a:buNone/>
              <a:defRPr lang="en-US" sz="1000" b="0" kern="1200" spc="-55" dirty="0">
                <a:solidFill>
                  <a:schemeClr val="tx1"/>
                </a:solidFill>
                <a:latin typeface="+mj-lt"/>
                <a:ea typeface="+mn-ea"/>
                <a:cs typeface="Proxima Nova Lt"/>
              </a:defRPr>
            </a:lvl3pPr>
            <a:lvl4pPr>
              <a:lnSpc>
                <a:spcPct val="100000"/>
              </a:lnSpc>
              <a:defRPr sz="800"/>
            </a:lvl4pPr>
            <a:lvl5pPr>
              <a:lnSpc>
                <a:spcPct val="100000"/>
              </a:lnSpc>
              <a:defRPr sz="800"/>
            </a:lvl5pPr>
          </a:lstStyle>
          <a:p>
            <a:pPr marL="0" lvl="0" indent="0" algn="l" defTabSz="914400" rtl="0" eaLnBrk="1" latinLnBrk="0" hangingPunct="1">
              <a:lnSpc>
                <a:spcPct val="100000"/>
              </a:lnSpc>
              <a:spcBef>
                <a:spcPts val="0"/>
              </a:spcBef>
              <a:spcAft>
                <a:spcPts val="200"/>
              </a:spcAft>
              <a:buClr>
                <a:schemeClr val="tx1"/>
              </a:buClr>
              <a:buFont typeface="Symbol" panose="05050102010706020507" pitchFamily="18" charset="2"/>
              <a:buNone/>
            </a:pPr>
            <a:r>
              <a:rPr lang="en-US" dirty="0" err="1"/>
              <a:t>Lvl</a:t>
            </a:r>
            <a:r>
              <a:rPr lang="en-US" dirty="0"/>
              <a:t> 1</a:t>
            </a:r>
          </a:p>
          <a:p>
            <a:pPr marL="12700" lvl="1"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2</a:t>
            </a:r>
          </a:p>
          <a:p>
            <a:pPr lvl="2"/>
            <a:r>
              <a:rPr lang="en-US" dirty="0"/>
              <a:t>Level 3</a:t>
            </a:r>
          </a:p>
        </p:txBody>
      </p:sp>
      <p:sp>
        <p:nvSpPr>
          <p:cNvPr id="20" name="Text Placeholder 7">
            <a:extLst>
              <a:ext uri="{FF2B5EF4-FFF2-40B4-BE49-F238E27FC236}">
                <a16:creationId xmlns:a16="http://schemas.microsoft.com/office/drawing/2014/main" id="{E0F7BB5A-4D3C-4B2C-A151-16C0E8151A07}"/>
              </a:ext>
            </a:extLst>
          </p:cNvPr>
          <p:cNvSpPr>
            <a:spLocks noGrp="1"/>
          </p:cNvSpPr>
          <p:nvPr>
            <p:ph type="body" sz="quarter" idx="21" hasCustomPrompt="1"/>
          </p:nvPr>
        </p:nvSpPr>
        <p:spPr>
          <a:xfrm>
            <a:off x="3598236" y="3665744"/>
            <a:ext cx="1829350" cy="1448932"/>
          </a:xfrm>
        </p:spPr>
        <p:txBody>
          <a:bodyPr lIns="0" tIns="0" rIns="0" bIns="0">
            <a:noAutofit/>
          </a:bodyPr>
          <a:lstStyle>
            <a:lvl1pPr marL="0" indent="0">
              <a:lnSpc>
                <a:spcPct val="100000"/>
              </a:lnSpc>
              <a:spcBef>
                <a:spcPts val="0"/>
              </a:spcBef>
              <a:spcAft>
                <a:spcPts val="200"/>
              </a:spcAft>
              <a:buNone/>
              <a:defRPr lang="en-US" sz="5000" b="0" kern="1200" dirty="0">
                <a:solidFill>
                  <a:schemeClr val="accent1"/>
                </a:solidFill>
                <a:latin typeface="+mj-lt"/>
                <a:ea typeface="+mn-ea"/>
                <a:cs typeface="Proxima Nova Lt"/>
              </a:defRPr>
            </a:lvl1pPr>
            <a:lvl2pPr marL="12700" indent="0" algn="l" defTabSz="457200" rtl="0" eaLnBrk="1" latinLnBrk="0" hangingPunct="1">
              <a:lnSpc>
                <a:spcPct val="114000"/>
              </a:lnSpc>
              <a:spcBef>
                <a:spcPts val="0"/>
              </a:spcBef>
              <a:spcAft>
                <a:spcPts val="200"/>
              </a:spcAft>
              <a:buNone/>
              <a:defRPr lang="en-US" sz="1000" b="1" kern="1200" dirty="0">
                <a:solidFill>
                  <a:schemeClr val="tx1"/>
                </a:solidFill>
                <a:latin typeface="+mn-lt"/>
                <a:ea typeface="+mn-ea"/>
                <a:cs typeface="Proxima Nova Rg"/>
              </a:defRPr>
            </a:lvl2pPr>
            <a:lvl3pPr marL="12700" indent="0" algn="l" defTabSz="457200" rtl="0" eaLnBrk="1" latinLnBrk="0" hangingPunct="1">
              <a:lnSpc>
                <a:spcPct val="114000"/>
              </a:lnSpc>
              <a:spcBef>
                <a:spcPts val="0"/>
              </a:spcBef>
              <a:spcAft>
                <a:spcPts val="200"/>
              </a:spcAft>
              <a:buNone/>
              <a:defRPr lang="en-US" sz="1000" b="0" kern="1200" spc="-55" dirty="0">
                <a:solidFill>
                  <a:schemeClr val="tx1"/>
                </a:solidFill>
                <a:latin typeface="+mj-lt"/>
                <a:ea typeface="+mn-ea"/>
                <a:cs typeface="Proxima Nova Lt"/>
              </a:defRPr>
            </a:lvl3pPr>
            <a:lvl4pPr>
              <a:lnSpc>
                <a:spcPct val="100000"/>
              </a:lnSpc>
              <a:defRPr sz="800"/>
            </a:lvl4pPr>
            <a:lvl5pPr>
              <a:lnSpc>
                <a:spcPct val="100000"/>
              </a:lnSpc>
              <a:defRPr sz="800"/>
            </a:lvl5pPr>
          </a:lstStyle>
          <a:p>
            <a:pPr marL="0" lvl="0" indent="0" algn="l" defTabSz="914400" rtl="0" eaLnBrk="1" latinLnBrk="0" hangingPunct="1">
              <a:lnSpc>
                <a:spcPct val="100000"/>
              </a:lnSpc>
              <a:spcBef>
                <a:spcPts val="0"/>
              </a:spcBef>
              <a:spcAft>
                <a:spcPts val="200"/>
              </a:spcAft>
              <a:buClr>
                <a:schemeClr val="tx1"/>
              </a:buClr>
              <a:buFont typeface="Symbol" panose="05050102010706020507" pitchFamily="18" charset="2"/>
              <a:buNone/>
            </a:pPr>
            <a:r>
              <a:rPr lang="en-US" dirty="0" err="1"/>
              <a:t>Lvl</a:t>
            </a:r>
            <a:r>
              <a:rPr lang="en-US" dirty="0"/>
              <a:t> 1</a:t>
            </a:r>
          </a:p>
          <a:p>
            <a:pPr marL="12700" lvl="1"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2</a:t>
            </a:r>
          </a:p>
          <a:p>
            <a:pPr marL="12700" lvl="2"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3</a:t>
            </a:r>
          </a:p>
        </p:txBody>
      </p:sp>
      <p:sp>
        <p:nvSpPr>
          <p:cNvPr id="21" name="Text Placeholder 7">
            <a:extLst>
              <a:ext uri="{FF2B5EF4-FFF2-40B4-BE49-F238E27FC236}">
                <a16:creationId xmlns:a16="http://schemas.microsoft.com/office/drawing/2014/main" id="{DCE201F6-AB04-4BCC-9E0B-713432B7DADA}"/>
              </a:ext>
            </a:extLst>
          </p:cNvPr>
          <p:cNvSpPr>
            <a:spLocks noGrp="1"/>
          </p:cNvSpPr>
          <p:nvPr>
            <p:ph type="body" sz="quarter" idx="22" hasCustomPrompt="1"/>
          </p:nvPr>
        </p:nvSpPr>
        <p:spPr>
          <a:xfrm>
            <a:off x="6514551" y="3665744"/>
            <a:ext cx="1829350" cy="1448932"/>
          </a:xfrm>
        </p:spPr>
        <p:txBody>
          <a:bodyPr lIns="0" tIns="0" rIns="0" bIns="0">
            <a:noAutofit/>
          </a:bodyPr>
          <a:lstStyle>
            <a:lvl1pPr marL="0" indent="0">
              <a:lnSpc>
                <a:spcPct val="100000"/>
              </a:lnSpc>
              <a:spcBef>
                <a:spcPts val="0"/>
              </a:spcBef>
              <a:spcAft>
                <a:spcPts val="200"/>
              </a:spcAft>
              <a:buNone/>
              <a:defRPr lang="en-US" sz="5000" b="0" kern="1200" dirty="0">
                <a:solidFill>
                  <a:schemeClr val="accent1"/>
                </a:solidFill>
                <a:latin typeface="+mj-lt"/>
                <a:ea typeface="+mn-ea"/>
                <a:cs typeface="Proxima Nova Lt"/>
              </a:defRPr>
            </a:lvl1pPr>
            <a:lvl2pPr marL="12700" indent="0" algn="l" defTabSz="457200" rtl="0" eaLnBrk="1" latinLnBrk="0" hangingPunct="1">
              <a:lnSpc>
                <a:spcPct val="114000"/>
              </a:lnSpc>
              <a:spcBef>
                <a:spcPts val="0"/>
              </a:spcBef>
              <a:spcAft>
                <a:spcPts val="200"/>
              </a:spcAft>
              <a:buNone/>
              <a:defRPr lang="en-US" sz="1000" b="1" kern="1200" dirty="0">
                <a:solidFill>
                  <a:schemeClr val="tx1"/>
                </a:solidFill>
                <a:latin typeface="+mn-lt"/>
                <a:ea typeface="+mn-ea"/>
                <a:cs typeface="Proxima Nova Rg"/>
              </a:defRPr>
            </a:lvl2pPr>
            <a:lvl3pPr marL="12700" indent="0" algn="l" defTabSz="457200" rtl="0" eaLnBrk="1" latinLnBrk="0" hangingPunct="1">
              <a:lnSpc>
                <a:spcPct val="114000"/>
              </a:lnSpc>
              <a:spcBef>
                <a:spcPts val="0"/>
              </a:spcBef>
              <a:spcAft>
                <a:spcPts val="200"/>
              </a:spcAft>
              <a:buNone/>
              <a:defRPr lang="en-US" sz="1000" b="0" kern="1200" spc="-55" dirty="0">
                <a:solidFill>
                  <a:schemeClr val="tx1"/>
                </a:solidFill>
                <a:latin typeface="+mj-lt"/>
                <a:ea typeface="+mn-ea"/>
                <a:cs typeface="Proxima Nova Lt"/>
              </a:defRPr>
            </a:lvl3pPr>
            <a:lvl4pPr>
              <a:lnSpc>
                <a:spcPct val="100000"/>
              </a:lnSpc>
              <a:defRPr sz="800"/>
            </a:lvl4pPr>
            <a:lvl5pPr>
              <a:lnSpc>
                <a:spcPct val="100000"/>
              </a:lnSpc>
              <a:defRPr sz="800"/>
            </a:lvl5pPr>
          </a:lstStyle>
          <a:p>
            <a:pPr marL="0" lvl="0" indent="0" algn="l" defTabSz="914400" rtl="0" eaLnBrk="1" latinLnBrk="0" hangingPunct="1">
              <a:lnSpc>
                <a:spcPct val="100000"/>
              </a:lnSpc>
              <a:spcBef>
                <a:spcPts val="0"/>
              </a:spcBef>
              <a:spcAft>
                <a:spcPts val="200"/>
              </a:spcAft>
              <a:buClr>
                <a:schemeClr val="tx1"/>
              </a:buClr>
              <a:buFont typeface="Symbol" panose="05050102010706020507" pitchFamily="18" charset="2"/>
              <a:buNone/>
            </a:pPr>
            <a:r>
              <a:rPr lang="en-US" dirty="0" err="1"/>
              <a:t>Lvl</a:t>
            </a:r>
            <a:r>
              <a:rPr lang="en-US" dirty="0"/>
              <a:t> 1</a:t>
            </a:r>
          </a:p>
          <a:p>
            <a:pPr marL="12700" lvl="1"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2</a:t>
            </a:r>
          </a:p>
          <a:p>
            <a:pPr marL="12700" lvl="2"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3</a:t>
            </a:r>
          </a:p>
        </p:txBody>
      </p:sp>
    </p:spTree>
    <p:extLst>
      <p:ext uri="{BB962C8B-B14F-4D97-AF65-F5344CB8AC3E}">
        <p14:creationId xmlns:p14="http://schemas.microsoft.com/office/powerpoint/2010/main" val="6064720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io">
    <p:spTree>
      <p:nvGrpSpPr>
        <p:cNvPr id="1" name=""/>
        <p:cNvGrpSpPr/>
        <p:nvPr/>
      </p:nvGrpSpPr>
      <p:grpSpPr>
        <a:xfrm>
          <a:off x="0" y="0"/>
          <a:ext cx="0" cy="0"/>
          <a:chOff x="0" y="0"/>
          <a:chExt cx="0" cy="0"/>
        </a:xfrm>
      </p:grpSpPr>
      <p:sp>
        <p:nvSpPr>
          <p:cNvPr id="25" name="object 6">
            <a:extLst>
              <a:ext uri="{FF2B5EF4-FFF2-40B4-BE49-F238E27FC236}">
                <a16:creationId xmlns:a16="http://schemas.microsoft.com/office/drawing/2014/main" id="{72EF0268-62D5-4200-83EA-93F54E84B0AD}"/>
              </a:ext>
            </a:extLst>
          </p:cNvPr>
          <p:cNvSpPr/>
          <p:nvPr userDrawn="1"/>
        </p:nvSpPr>
        <p:spPr>
          <a:xfrm>
            <a:off x="0" y="1145220"/>
            <a:ext cx="9144000" cy="4571999"/>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chemeClr val="bg2"/>
          </a:solidFill>
        </p:spPr>
        <p:txBody>
          <a:bodyPr wrap="square" lIns="0" tIns="0" rIns="0" bIns="0" rtlCol="0"/>
          <a:lstStyle/>
          <a:p>
            <a:endParaRPr dirty="0"/>
          </a:p>
        </p:txBody>
      </p:sp>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2919214" y="1564596"/>
            <a:ext cx="5052934" cy="3646596"/>
          </a:xfrm>
        </p:spPr>
        <p:txBody>
          <a:bodyPr lIns="0" tIns="0" rIns="0" bIns="0">
            <a:noAutofit/>
          </a:bodyPr>
          <a:lstStyle>
            <a:lvl1pPr marL="112713" indent="-112713">
              <a:lnSpc>
                <a:spcPct val="108000"/>
              </a:lnSpc>
              <a:spcBef>
                <a:spcPts val="1000"/>
              </a:spcBef>
              <a:spcAft>
                <a:spcPts val="0"/>
              </a:spcAft>
              <a:buClr>
                <a:schemeClr val="accent1"/>
              </a:buClr>
              <a:buFont typeface="Arial" panose="020B0604020202020204" pitchFamily="34" charset="0"/>
              <a:buChar char="•"/>
              <a:defRPr lang="en-US" sz="1100" b="0" kern="1200" dirty="0" smtClean="0">
                <a:solidFill>
                  <a:schemeClr val="tx1"/>
                </a:solidFill>
                <a:latin typeface="+mj-lt"/>
                <a:ea typeface="+mn-ea"/>
                <a:cs typeface="+mn-cs"/>
              </a:defRPr>
            </a:lvl1pPr>
            <a:lvl2pPr marL="285750" indent="-168275">
              <a:lnSpc>
                <a:spcPct val="108000"/>
              </a:lnSpc>
              <a:spcBef>
                <a:spcPts val="1000"/>
              </a:spcBef>
              <a:buClr>
                <a:schemeClr val="tx1"/>
              </a:buClr>
              <a:buFont typeface="Proxima Nova Lt" panose="02000506030000020004" pitchFamily="50" charset="0"/>
              <a:buChar char="–"/>
              <a:defRPr sz="1100" b="0">
                <a:solidFill>
                  <a:schemeClr val="tx1"/>
                </a:solidFill>
                <a:latin typeface="+mj-lt"/>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p:nvPr>
        </p:nvSpPr>
        <p:spPr>
          <a:xfrm>
            <a:off x="457200" y="1602598"/>
            <a:ext cx="1291944" cy="1279750"/>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13" name="Text Placeholder 7">
            <a:extLst>
              <a:ext uri="{FF2B5EF4-FFF2-40B4-BE49-F238E27FC236}">
                <a16:creationId xmlns:a16="http://schemas.microsoft.com/office/drawing/2014/main" id="{43FA3C08-96C5-4DF7-A9CE-40F6C9A78D7F}"/>
              </a:ext>
            </a:extLst>
          </p:cNvPr>
          <p:cNvSpPr>
            <a:spLocks noGrp="1"/>
          </p:cNvSpPr>
          <p:nvPr>
            <p:ph type="body" sz="quarter" idx="17" hasCustomPrompt="1"/>
          </p:nvPr>
        </p:nvSpPr>
        <p:spPr>
          <a:xfrm>
            <a:off x="457200" y="3123778"/>
            <a:ext cx="2206093" cy="1755153"/>
          </a:xfrm>
        </p:spPr>
        <p:txBody>
          <a:bodyPr lIns="0" tIns="0" rIns="0" bIns="0">
            <a:noAutofit/>
          </a:bodyPr>
          <a:lstStyle>
            <a:lvl1pPr marL="0" indent="0">
              <a:lnSpc>
                <a:spcPct val="108000"/>
              </a:lnSpc>
              <a:spcBef>
                <a:spcPts val="0"/>
              </a:spcBef>
              <a:spcAft>
                <a:spcPts val="800"/>
              </a:spcAft>
              <a:buNone/>
              <a:defRPr sz="1100" b="0">
                <a:solidFill>
                  <a:schemeClr val="accent1"/>
                </a:solidFill>
              </a:defRPr>
            </a:lvl1pPr>
            <a:lvl2pPr marL="0" indent="0">
              <a:lnSpc>
                <a:spcPct val="108000"/>
              </a:lnSpc>
              <a:spcBef>
                <a:spcPts val="0"/>
              </a:spcBef>
              <a:buNone/>
              <a:defRPr sz="900" b="1">
                <a:solidFill>
                  <a:schemeClr val="accent1"/>
                </a:solidFill>
                <a:latin typeface="+mn-lt"/>
              </a:defRPr>
            </a:lvl2pPr>
            <a:lvl3pPr marL="0" indent="0">
              <a:lnSpc>
                <a:spcPct val="108000"/>
              </a:lnSpc>
              <a:spcBef>
                <a:spcPts val="500"/>
              </a:spcBef>
              <a:buNone/>
              <a:defRPr sz="900" b="1">
                <a:solidFill>
                  <a:schemeClr val="tx1"/>
                </a:solidFill>
              </a:defRPr>
            </a:lvl3pPr>
            <a:lvl4pPr marL="0" indent="0">
              <a:lnSpc>
                <a:spcPct val="108000"/>
              </a:lnSpc>
              <a:spcBef>
                <a:spcPts val="0"/>
              </a:spcBef>
              <a:buNone/>
              <a:defRPr sz="900">
                <a:solidFill>
                  <a:schemeClr val="tx1"/>
                </a:solidFill>
              </a:defRPr>
            </a:lvl4pPr>
            <a:lvl5pPr>
              <a:lnSpc>
                <a:spcPct val="100000"/>
              </a:lnSpc>
              <a:defRPr sz="800"/>
            </a:lvl5pPr>
          </a:lstStyle>
          <a:p>
            <a:pPr lvl="0"/>
            <a:r>
              <a:rPr lang="en-US" dirty="0"/>
              <a:t>First Last</a:t>
            </a:r>
          </a:p>
          <a:p>
            <a:pPr lvl="1"/>
            <a:r>
              <a:rPr lang="en-US" dirty="0"/>
              <a:t>Title, Location</a:t>
            </a:r>
          </a:p>
          <a:p>
            <a:pPr lvl="2"/>
            <a:r>
              <a:rPr lang="en-US" dirty="0"/>
              <a:t>+X XXX </a:t>
            </a:r>
            <a:r>
              <a:rPr lang="en-US" dirty="0" err="1"/>
              <a:t>XXX</a:t>
            </a:r>
            <a:r>
              <a:rPr lang="en-US" dirty="0"/>
              <a:t> XXXX</a:t>
            </a:r>
          </a:p>
          <a:p>
            <a:pPr lvl="3"/>
            <a:r>
              <a:rPr lang="en-US" dirty="0"/>
              <a:t>J.D. 1976</a:t>
            </a:r>
          </a:p>
        </p:txBody>
      </p:sp>
    </p:spTree>
    <p:extLst>
      <p:ext uri="{BB962C8B-B14F-4D97-AF65-F5344CB8AC3E}">
        <p14:creationId xmlns:p14="http://schemas.microsoft.com/office/powerpoint/2010/main" val="139972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Picture Placeholder 14">
            <a:extLst>
              <a:ext uri="{FF2B5EF4-FFF2-40B4-BE49-F238E27FC236}">
                <a16:creationId xmlns:a16="http://schemas.microsoft.com/office/drawing/2014/main" id="{0E45651E-4D4D-44EE-8E91-54A2C7115B56}"/>
              </a:ext>
            </a:extLst>
          </p:cNvPr>
          <p:cNvSpPr>
            <a:spLocks noGrp="1"/>
          </p:cNvSpPr>
          <p:nvPr>
            <p:ph type="pic" sz="quarter" idx="12"/>
          </p:nvPr>
        </p:nvSpPr>
        <p:spPr>
          <a:xfrm>
            <a:off x="0" y="1608963"/>
            <a:ext cx="9144001" cy="4114800"/>
          </a:xfrm>
          <a:solidFill>
            <a:schemeClr val="tx1"/>
          </a:solidFill>
        </p:spPr>
        <p:txBody>
          <a:bodyPr anchor="ctr" anchorCtr="0"/>
          <a:lstStyle>
            <a:lvl1pPr marL="0" indent="0" algn="ctr">
              <a:buNone/>
              <a:defRPr>
                <a:solidFill>
                  <a:schemeClr val="bg1"/>
                </a:solidFill>
              </a:defRPr>
            </a:lvl1pPr>
          </a:lstStyle>
          <a:p>
            <a:r>
              <a:rPr lang="en-US" dirty="0"/>
              <a:t>Click icon to add picture</a:t>
            </a:r>
          </a:p>
        </p:txBody>
      </p:sp>
      <p:sp>
        <p:nvSpPr>
          <p:cNvPr id="3" name="Text Placeholder 2"/>
          <p:cNvSpPr>
            <a:spLocks noGrp="1"/>
          </p:cNvSpPr>
          <p:nvPr>
            <p:ph type="body" idx="1" hasCustomPrompt="1"/>
          </p:nvPr>
        </p:nvSpPr>
        <p:spPr>
          <a:xfrm>
            <a:off x="458971" y="993620"/>
            <a:ext cx="7886700" cy="470898"/>
          </a:xfrm>
        </p:spPr>
        <p:txBody>
          <a:bodyPr vert="horz" lIns="0" tIns="0" rIns="0" bIns="0" rtlCol="0" anchor="t" anchorCtr="0">
            <a:spAutoFit/>
          </a:bodyPr>
          <a:lstStyle>
            <a:lvl1pPr marL="0" indent="0">
              <a:buNone/>
              <a:defRPr lang="en-US" sz="3400" b="0" cap="none" baseline="0" dirty="0" smtClean="0">
                <a:solidFill>
                  <a:schemeClr val="tx1"/>
                </a:solidFill>
                <a:latin typeface="+mj-lt"/>
                <a:ea typeface="+mj-ea"/>
                <a:cs typeface="+mj-cs"/>
              </a:defRPr>
            </a:lvl1pPr>
          </a:lstStyle>
          <a:p>
            <a:pPr marL="228600" lvl="0" indent="-228600">
              <a:spcBef>
                <a:spcPct val="0"/>
              </a:spcBef>
            </a:pPr>
            <a:r>
              <a:rPr lang="en-US" dirty="0"/>
              <a:t>Click to edit title</a:t>
            </a:r>
          </a:p>
        </p:txBody>
      </p:sp>
      <p:sp>
        <p:nvSpPr>
          <p:cNvPr id="4" name="TextBox 3">
            <a:extLst>
              <a:ext uri="{FF2B5EF4-FFF2-40B4-BE49-F238E27FC236}">
                <a16:creationId xmlns:a16="http://schemas.microsoft.com/office/drawing/2014/main" id="{A9C5F17E-9171-41EE-9776-85D0C0B67043}"/>
              </a:ext>
            </a:extLst>
          </p:cNvPr>
          <p:cNvSpPr txBox="1"/>
          <p:nvPr userDrawn="1"/>
        </p:nvSpPr>
        <p:spPr>
          <a:xfrm>
            <a:off x="161925" y="6581775"/>
            <a:ext cx="4067175" cy="253916"/>
          </a:xfrm>
          <a:prstGeom prst="rect">
            <a:avLst/>
          </a:prstGeom>
          <a:noFill/>
        </p:spPr>
        <p:txBody>
          <a:bodyPr wrap="square" rtlCol="0">
            <a:spAutoFit/>
          </a:bodyPr>
          <a:lstStyle/>
          <a:p>
            <a:r>
              <a:rPr lang="en-US" sz="1050" dirty="0"/>
              <a:t>This document is private and confidential</a:t>
            </a:r>
          </a:p>
        </p:txBody>
      </p:sp>
    </p:spTree>
    <p:extLst>
      <p:ext uri="{BB962C8B-B14F-4D97-AF65-F5344CB8AC3E}">
        <p14:creationId xmlns:p14="http://schemas.microsoft.com/office/powerpoint/2010/main" val="12589686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ios-2">
    <p:spTree>
      <p:nvGrpSpPr>
        <p:cNvPr id="1" name=""/>
        <p:cNvGrpSpPr/>
        <p:nvPr/>
      </p:nvGrpSpPr>
      <p:grpSpPr>
        <a:xfrm>
          <a:off x="0" y="0"/>
          <a:ext cx="0" cy="0"/>
          <a:chOff x="0" y="0"/>
          <a:chExt cx="0" cy="0"/>
        </a:xfrm>
      </p:grpSpPr>
      <p:sp>
        <p:nvSpPr>
          <p:cNvPr id="25" name="object 6">
            <a:extLst>
              <a:ext uri="{FF2B5EF4-FFF2-40B4-BE49-F238E27FC236}">
                <a16:creationId xmlns:a16="http://schemas.microsoft.com/office/drawing/2014/main" id="{72EF0268-62D5-4200-83EA-93F54E84B0AD}"/>
              </a:ext>
            </a:extLst>
          </p:cNvPr>
          <p:cNvSpPr/>
          <p:nvPr userDrawn="1"/>
        </p:nvSpPr>
        <p:spPr>
          <a:xfrm>
            <a:off x="0" y="1145220"/>
            <a:ext cx="9144000" cy="4927776"/>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chemeClr val="bg2"/>
          </a:solidFill>
        </p:spPr>
        <p:txBody>
          <a:bodyPr wrap="square" lIns="0" tIns="0" rIns="0" bIns="0" rtlCol="0"/>
          <a:lstStyle/>
          <a:p>
            <a:endParaRPr dirty="0"/>
          </a:p>
        </p:txBody>
      </p:sp>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457200" y="2956263"/>
            <a:ext cx="3726001" cy="2534577"/>
          </a:xfrm>
        </p:spPr>
        <p:txBody>
          <a:bodyPr lIns="0" tIns="0" rIns="0" bIns="0">
            <a:noAutofit/>
          </a:bodyPr>
          <a:lstStyle>
            <a:lvl1pPr marL="0" indent="0">
              <a:lnSpc>
                <a:spcPct val="108000"/>
              </a:lnSpc>
              <a:spcBef>
                <a:spcPts val="1000"/>
              </a:spcBef>
              <a:spcAft>
                <a:spcPts val="0"/>
              </a:spcAft>
              <a:buNone/>
              <a:defRPr lang="en-US" sz="900" b="0" kern="1200" dirty="0" smtClean="0">
                <a:solidFill>
                  <a:schemeClr val="tx1"/>
                </a:solidFill>
                <a:latin typeface="+mn-lt"/>
                <a:ea typeface="+mn-ea"/>
                <a:cs typeface="+mn-cs"/>
              </a:defRPr>
            </a:lvl1pPr>
            <a:lvl2pPr marL="112713" indent="-112713">
              <a:lnSpc>
                <a:spcPct val="108000"/>
              </a:lnSpc>
              <a:spcBef>
                <a:spcPts val="0"/>
              </a:spcBef>
              <a:buFont typeface="Arial" panose="020B0604020202020204" pitchFamily="34" charset="0"/>
              <a:buChar char="•"/>
              <a:defRPr sz="900" b="0">
                <a:solidFill>
                  <a:schemeClr val="tx1"/>
                </a:solidFill>
                <a:latin typeface="+mj-lt"/>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p:nvPr>
        </p:nvSpPr>
        <p:spPr>
          <a:xfrm>
            <a:off x="457200" y="1367159"/>
            <a:ext cx="1280160" cy="1279750"/>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13" name="Text Placeholder 7">
            <a:extLst>
              <a:ext uri="{FF2B5EF4-FFF2-40B4-BE49-F238E27FC236}">
                <a16:creationId xmlns:a16="http://schemas.microsoft.com/office/drawing/2014/main" id="{43FA3C08-96C5-4DF7-A9CE-40F6C9A78D7F}"/>
              </a:ext>
            </a:extLst>
          </p:cNvPr>
          <p:cNvSpPr>
            <a:spLocks noGrp="1"/>
          </p:cNvSpPr>
          <p:nvPr>
            <p:ph type="body" sz="quarter" idx="17" hasCustomPrompt="1"/>
          </p:nvPr>
        </p:nvSpPr>
        <p:spPr>
          <a:xfrm>
            <a:off x="1977108" y="2043159"/>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18" name="Text Placeholder 7">
            <a:extLst>
              <a:ext uri="{FF2B5EF4-FFF2-40B4-BE49-F238E27FC236}">
                <a16:creationId xmlns:a16="http://schemas.microsoft.com/office/drawing/2014/main" id="{3AC918FB-84E2-4FAD-9830-4C19C043679A}"/>
              </a:ext>
            </a:extLst>
          </p:cNvPr>
          <p:cNvSpPr>
            <a:spLocks noGrp="1"/>
          </p:cNvSpPr>
          <p:nvPr>
            <p:ph type="body" sz="quarter" idx="18" hasCustomPrompt="1"/>
          </p:nvPr>
        </p:nvSpPr>
        <p:spPr>
          <a:xfrm>
            <a:off x="4800314" y="2956263"/>
            <a:ext cx="3726001" cy="2534577"/>
          </a:xfrm>
        </p:spPr>
        <p:txBody>
          <a:bodyPr lIns="0" tIns="0" rIns="0" bIns="0">
            <a:noAutofit/>
          </a:bodyPr>
          <a:lstStyle>
            <a:lvl1pPr marL="0" indent="0">
              <a:lnSpc>
                <a:spcPct val="108000"/>
              </a:lnSpc>
              <a:spcBef>
                <a:spcPts val="1000"/>
              </a:spcBef>
              <a:spcAft>
                <a:spcPts val="0"/>
              </a:spcAft>
              <a:buNone/>
              <a:defRPr lang="en-US" sz="900" b="0" kern="1200" dirty="0" smtClean="0">
                <a:solidFill>
                  <a:schemeClr val="tx1"/>
                </a:solidFill>
                <a:latin typeface="+mn-lt"/>
                <a:ea typeface="+mn-ea"/>
                <a:cs typeface="+mn-cs"/>
              </a:defRPr>
            </a:lvl1pPr>
            <a:lvl2pPr marL="112713" indent="-112713">
              <a:lnSpc>
                <a:spcPct val="108000"/>
              </a:lnSpc>
              <a:spcBef>
                <a:spcPts val="0"/>
              </a:spcBef>
              <a:buFont typeface="Arial" panose="020B0604020202020204" pitchFamily="34" charset="0"/>
              <a:buChar char="•"/>
              <a:defRPr sz="900" b="0">
                <a:solidFill>
                  <a:schemeClr val="tx1"/>
                </a:solidFill>
                <a:latin typeface="+mj-lt"/>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p:txBody>
      </p:sp>
      <p:sp>
        <p:nvSpPr>
          <p:cNvPr id="26" name="Picture Placeholder 9">
            <a:extLst>
              <a:ext uri="{FF2B5EF4-FFF2-40B4-BE49-F238E27FC236}">
                <a16:creationId xmlns:a16="http://schemas.microsoft.com/office/drawing/2014/main" id="{CB9CE02C-14AC-428B-8058-C1589BE28FD4}"/>
              </a:ext>
            </a:extLst>
          </p:cNvPr>
          <p:cNvSpPr>
            <a:spLocks noGrp="1"/>
          </p:cNvSpPr>
          <p:nvPr>
            <p:ph type="pic" sz="quarter" idx="19"/>
          </p:nvPr>
        </p:nvSpPr>
        <p:spPr>
          <a:xfrm>
            <a:off x="4800314" y="1367159"/>
            <a:ext cx="1280160" cy="1279750"/>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27" name="Text Placeholder 7">
            <a:extLst>
              <a:ext uri="{FF2B5EF4-FFF2-40B4-BE49-F238E27FC236}">
                <a16:creationId xmlns:a16="http://schemas.microsoft.com/office/drawing/2014/main" id="{23527EFB-96A4-4471-926B-E24FF5EAD38F}"/>
              </a:ext>
            </a:extLst>
          </p:cNvPr>
          <p:cNvSpPr>
            <a:spLocks noGrp="1"/>
          </p:cNvSpPr>
          <p:nvPr>
            <p:ph type="body" sz="quarter" idx="20" hasCustomPrompt="1"/>
          </p:nvPr>
        </p:nvSpPr>
        <p:spPr>
          <a:xfrm>
            <a:off x="6320222" y="2043159"/>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Tree>
    <p:extLst>
      <p:ext uri="{BB962C8B-B14F-4D97-AF65-F5344CB8AC3E}">
        <p14:creationId xmlns:p14="http://schemas.microsoft.com/office/powerpoint/2010/main" val="24649129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ios-4">
    <p:spTree>
      <p:nvGrpSpPr>
        <p:cNvPr id="1" name=""/>
        <p:cNvGrpSpPr/>
        <p:nvPr/>
      </p:nvGrpSpPr>
      <p:grpSpPr>
        <a:xfrm>
          <a:off x="0" y="0"/>
          <a:ext cx="0" cy="0"/>
          <a:chOff x="0" y="0"/>
          <a:chExt cx="0" cy="0"/>
        </a:xfrm>
      </p:grpSpPr>
      <p:sp>
        <p:nvSpPr>
          <p:cNvPr id="25" name="object 6">
            <a:extLst>
              <a:ext uri="{FF2B5EF4-FFF2-40B4-BE49-F238E27FC236}">
                <a16:creationId xmlns:a16="http://schemas.microsoft.com/office/drawing/2014/main" id="{72EF0268-62D5-4200-83EA-93F54E84B0AD}"/>
              </a:ext>
            </a:extLst>
          </p:cNvPr>
          <p:cNvSpPr/>
          <p:nvPr userDrawn="1"/>
        </p:nvSpPr>
        <p:spPr>
          <a:xfrm>
            <a:off x="0" y="1145220"/>
            <a:ext cx="9144000" cy="4571999"/>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chemeClr val="bg2"/>
          </a:solidFill>
        </p:spPr>
        <p:txBody>
          <a:bodyPr wrap="square" lIns="0" tIns="0" rIns="0" bIns="0" rtlCol="0"/>
          <a:lstStyle/>
          <a:p>
            <a:endParaRPr dirty="0"/>
          </a:p>
        </p:txBody>
      </p:sp>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457201" y="2646909"/>
            <a:ext cx="1922016" cy="2843931"/>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p:nvPr>
        </p:nvSpPr>
        <p:spPr>
          <a:xfrm>
            <a:off x="457200" y="1367159"/>
            <a:ext cx="933939" cy="1114226"/>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19" name="Text Placeholder 7">
            <a:extLst>
              <a:ext uri="{FF2B5EF4-FFF2-40B4-BE49-F238E27FC236}">
                <a16:creationId xmlns:a16="http://schemas.microsoft.com/office/drawing/2014/main" id="{DA8EE83A-7AC7-4589-B9FE-425AE3816138}"/>
              </a:ext>
            </a:extLst>
          </p:cNvPr>
          <p:cNvSpPr>
            <a:spLocks noGrp="1"/>
          </p:cNvSpPr>
          <p:nvPr>
            <p:ph type="body" sz="quarter" idx="13" hasCustomPrompt="1"/>
          </p:nvPr>
        </p:nvSpPr>
        <p:spPr>
          <a:xfrm>
            <a:off x="2552332" y="2646909"/>
            <a:ext cx="1922016" cy="2843931"/>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20" name="Picture Placeholder 9">
            <a:extLst>
              <a:ext uri="{FF2B5EF4-FFF2-40B4-BE49-F238E27FC236}">
                <a16:creationId xmlns:a16="http://schemas.microsoft.com/office/drawing/2014/main" id="{C4E75195-6D61-4A6A-B908-7CA47B392127}"/>
              </a:ext>
            </a:extLst>
          </p:cNvPr>
          <p:cNvSpPr>
            <a:spLocks noGrp="1"/>
          </p:cNvSpPr>
          <p:nvPr>
            <p:ph type="pic" sz="quarter" idx="14"/>
          </p:nvPr>
        </p:nvSpPr>
        <p:spPr>
          <a:xfrm>
            <a:off x="2552331" y="1367159"/>
            <a:ext cx="933939" cy="1114226"/>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21" name="Text Placeholder 7">
            <a:extLst>
              <a:ext uri="{FF2B5EF4-FFF2-40B4-BE49-F238E27FC236}">
                <a16:creationId xmlns:a16="http://schemas.microsoft.com/office/drawing/2014/main" id="{8693D9A4-17C8-4202-96C7-D2F284BDBF3F}"/>
              </a:ext>
            </a:extLst>
          </p:cNvPr>
          <p:cNvSpPr>
            <a:spLocks noGrp="1"/>
          </p:cNvSpPr>
          <p:nvPr>
            <p:ph type="body" sz="quarter" idx="15" hasCustomPrompt="1"/>
          </p:nvPr>
        </p:nvSpPr>
        <p:spPr>
          <a:xfrm>
            <a:off x="4647463" y="2646909"/>
            <a:ext cx="1922016" cy="2843931"/>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22" name="Picture Placeholder 9">
            <a:extLst>
              <a:ext uri="{FF2B5EF4-FFF2-40B4-BE49-F238E27FC236}">
                <a16:creationId xmlns:a16="http://schemas.microsoft.com/office/drawing/2014/main" id="{2390CC1E-A1A9-47B0-B223-34D0BC6D6366}"/>
              </a:ext>
            </a:extLst>
          </p:cNvPr>
          <p:cNvSpPr>
            <a:spLocks noGrp="1"/>
          </p:cNvSpPr>
          <p:nvPr>
            <p:ph type="pic" sz="quarter" idx="16"/>
          </p:nvPr>
        </p:nvSpPr>
        <p:spPr>
          <a:xfrm>
            <a:off x="4647462" y="1367159"/>
            <a:ext cx="933939" cy="1114226"/>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23" name="Text Placeholder 7">
            <a:extLst>
              <a:ext uri="{FF2B5EF4-FFF2-40B4-BE49-F238E27FC236}">
                <a16:creationId xmlns:a16="http://schemas.microsoft.com/office/drawing/2014/main" id="{28E2DD0B-EC02-476E-9401-129D58959201}"/>
              </a:ext>
            </a:extLst>
          </p:cNvPr>
          <p:cNvSpPr>
            <a:spLocks noGrp="1"/>
          </p:cNvSpPr>
          <p:nvPr>
            <p:ph type="body" sz="quarter" idx="17" hasCustomPrompt="1"/>
          </p:nvPr>
        </p:nvSpPr>
        <p:spPr>
          <a:xfrm>
            <a:off x="6742594" y="2646909"/>
            <a:ext cx="1922016" cy="2843931"/>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24" name="Picture Placeholder 9">
            <a:extLst>
              <a:ext uri="{FF2B5EF4-FFF2-40B4-BE49-F238E27FC236}">
                <a16:creationId xmlns:a16="http://schemas.microsoft.com/office/drawing/2014/main" id="{409A8AB7-7528-46BA-943B-528CCCD7CF47}"/>
              </a:ext>
            </a:extLst>
          </p:cNvPr>
          <p:cNvSpPr>
            <a:spLocks noGrp="1"/>
          </p:cNvSpPr>
          <p:nvPr>
            <p:ph type="pic" sz="quarter" idx="18"/>
          </p:nvPr>
        </p:nvSpPr>
        <p:spPr>
          <a:xfrm>
            <a:off x="6742593" y="1367159"/>
            <a:ext cx="933939" cy="1114226"/>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Tree>
    <p:extLst>
      <p:ext uri="{BB962C8B-B14F-4D97-AF65-F5344CB8AC3E}">
        <p14:creationId xmlns:p14="http://schemas.microsoft.com/office/powerpoint/2010/main" val="3523752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ios-6">
    <p:spTree>
      <p:nvGrpSpPr>
        <p:cNvPr id="1" name=""/>
        <p:cNvGrpSpPr/>
        <p:nvPr/>
      </p:nvGrpSpPr>
      <p:grpSpPr>
        <a:xfrm>
          <a:off x="0" y="0"/>
          <a:ext cx="0" cy="0"/>
          <a:chOff x="0" y="0"/>
          <a:chExt cx="0" cy="0"/>
        </a:xfrm>
      </p:grpSpPr>
      <p:sp>
        <p:nvSpPr>
          <p:cNvPr id="25" name="object 6">
            <a:extLst>
              <a:ext uri="{FF2B5EF4-FFF2-40B4-BE49-F238E27FC236}">
                <a16:creationId xmlns:a16="http://schemas.microsoft.com/office/drawing/2014/main" id="{72EF0268-62D5-4200-83EA-93F54E84B0AD}"/>
              </a:ext>
            </a:extLst>
          </p:cNvPr>
          <p:cNvSpPr/>
          <p:nvPr userDrawn="1"/>
        </p:nvSpPr>
        <p:spPr>
          <a:xfrm>
            <a:off x="0" y="1145220"/>
            <a:ext cx="9144000" cy="4571999"/>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chemeClr val="bg2"/>
          </a:solidFill>
        </p:spPr>
        <p:txBody>
          <a:bodyPr wrap="square" lIns="0" tIns="0" rIns="0" bIns="0" rtlCol="0"/>
          <a:lstStyle/>
          <a:p>
            <a:endParaRPr dirty="0"/>
          </a:p>
        </p:txBody>
      </p:sp>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2154662" y="1856728"/>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sz="900" b="0">
                <a:solidFill>
                  <a:schemeClr val="tx1"/>
                </a:solidFill>
                <a:latin typeface="Proxima Nova Semibold" panose="02000506030000020004" pitchFamily="50" charset="0"/>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lvl="1"/>
            <a:r>
              <a:rPr lang="en-US" dirty="0"/>
              <a:t>Title, Location</a:t>
            </a:r>
          </a:p>
          <a:p>
            <a:pPr lvl="2"/>
            <a:r>
              <a:rPr lang="en-US" dirty="0"/>
              <a:t>+X XXX </a:t>
            </a:r>
            <a:r>
              <a:rPr lang="en-US" dirty="0" err="1"/>
              <a:t>XXX</a:t>
            </a:r>
            <a:r>
              <a:rPr lang="en-US" dirty="0"/>
              <a:t> XXXX</a:t>
            </a:r>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p:nvPr>
        </p:nvSpPr>
        <p:spPr>
          <a:xfrm>
            <a:off x="910492" y="1367159"/>
            <a:ext cx="933939" cy="1114226"/>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34" name="Text Placeholder 7">
            <a:extLst>
              <a:ext uri="{FF2B5EF4-FFF2-40B4-BE49-F238E27FC236}">
                <a16:creationId xmlns:a16="http://schemas.microsoft.com/office/drawing/2014/main" id="{3FCFDF54-719F-4308-9D46-4D95F6C9FDA6}"/>
              </a:ext>
            </a:extLst>
          </p:cNvPr>
          <p:cNvSpPr>
            <a:spLocks noGrp="1"/>
          </p:cNvSpPr>
          <p:nvPr>
            <p:ph type="body" sz="quarter" idx="13" hasCustomPrompt="1"/>
          </p:nvPr>
        </p:nvSpPr>
        <p:spPr>
          <a:xfrm>
            <a:off x="6027417" y="1856728"/>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37" name="Picture Placeholder 9">
            <a:extLst>
              <a:ext uri="{FF2B5EF4-FFF2-40B4-BE49-F238E27FC236}">
                <a16:creationId xmlns:a16="http://schemas.microsoft.com/office/drawing/2014/main" id="{19BA5EC4-4B7A-4586-B0D1-919EA991DE7F}"/>
              </a:ext>
            </a:extLst>
          </p:cNvPr>
          <p:cNvSpPr>
            <a:spLocks noGrp="1"/>
          </p:cNvSpPr>
          <p:nvPr>
            <p:ph type="pic" sz="quarter" idx="14"/>
          </p:nvPr>
        </p:nvSpPr>
        <p:spPr>
          <a:xfrm>
            <a:off x="4783247" y="1367159"/>
            <a:ext cx="933939" cy="1114226"/>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38" name="Text Placeholder 7">
            <a:extLst>
              <a:ext uri="{FF2B5EF4-FFF2-40B4-BE49-F238E27FC236}">
                <a16:creationId xmlns:a16="http://schemas.microsoft.com/office/drawing/2014/main" id="{A854A0D9-4F90-4A0C-864C-41467CBE8C6D}"/>
              </a:ext>
            </a:extLst>
          </p:cNvPr>
          <p:cNvSpPr>
            <a:spLocks noGrp="1"/>
          </p:cNvSpPr>
          <p:nvPr>
            <p:ph type="body" sz="quarter" idx="15" hasCustomPrompt="1"/>
          </p:nvPr>
        </p:nvSpPr>
        <p:spPr>
          <a:xfrm>
            <a:off x="2154662" y="3306688"/>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41" name="Picture Placeholder 9">
            <a:extLst>
              <a:ext uri="{FF2B5EF4-FFF2-40B4-BE49-F238E27FC236}">
                <a16:creationId xmlns:a16="http://schemas.microsoft.com/office/drawing/2014/main" id="{A2A4BC2F-C9CC-41B0-9DA3-C8A52B11098D}"/>
              </a:ext>
            </a:extLst>
          </p:cNvPr>
          <p:cNvSpPr>
            <a:spLocks noGrp="1"/>
          </p:cNvSpPr>
          <p:nvPr>
            <p:ph type="pic" sz="quarter" idx="16"/>
          </p:nvPr>
        </p:nvSpPr>
        <p:spPr>
          <a:xfrm>
            <a:off x="910492" y="2817119"/>
            <a:ext cx="933939" cy="1114226"/>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45" name="Text Placeholder 7">
            <a:extLst>
              <a:ext uri="{FF2B5EF4-FFF2-40B4-BE49-F238E27FC236}">
                <a16:creationId xmlns:a16="http://schemas.microsoft.com/office/drawing/2014/main" id="{0BA12770-690F-4DFE-9BD0-BFCAF6657520}"/>
              </a:ext>
            </a:extLst>
          </p:cNvPr>
          <p:cNvSpPr>
            <a:spLocks noGrp="1"/>
          </p:cNvSpPr>
          <p:nvPr>
            <p:ph type="body" sz="quarter" idx="17" hasCustomPrompt="1"/>
          </p:nvPr>
        </p:nvSpPr>
        <p:spPr>
          <a:xfrm>
            <a:off x="6027417" y="3306688"/>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46" name="Picture Placeholder 9">
            <a:extLst>
              <a:ext uri="{FF2B5EF4-FFF2-40B4-BE49-F238E27FC236}">
                <a16:creationId xmlns:a16="http://schemas.microsoft.com/office/drawing/2014/main" id="{45345126-2FB0-43A4-B4DB-D43933D9F83F}"/>
              </a:ext>
            </a:extLst>
          </p:cNvPr>
          <p:cNvSpPr>
            <a:spLocks noGrp="1"/>
          </p:cNvSpPr>
          <p:nvPr>
            <p:ph type="pic" sz="quarter" idx="18"/>
          </p:nvPr>
        </p:nvSpPr>
        <p:spPr>
          <a:xfrm>
            <a:off x="4783247" y="2817119"/>
            <a:ext cx="933939" cy="1114226"/>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47" name="Text Placeholder 7">
            <a:extLst>
              <a:ext uri="{FF2B5EF4-FFF2-40B4-BE49-F238E27FC236}">
                <a16:creationId xmlns:a16="http://schemas.microsoft.com/office/drawing/2014/main" id="{C041BB0A-5EE1-4E59-911C-73C7C0CD44AE}"/>
              </a:ext>
            </a:extLst>
          </p:cNvPr>
          <p:cNvSpPr>
            <a:spLocks noGrp="1"/>
          </p:cNvSpPr>
          <p:nvPr>
            <p:ph type="body" sz="quarter" idx="19" hasCustomPrompt="1"/>
          </p:nvPr>
        </p:nvSpPr>
        <p:spPr>
          <a:xfrm>
            <a:off x="2154662" y="4754147"/>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48" name="Picture Placeholder 9">
            <a:extLst>
              <a:ext uri="{FF2B5EF4-FFF2-40B4-BE49-F238E27FC236}">
                <a16:creationId xmlns:a16="http://schemas.microsoft.com/office/drawing/2014/main" id="{078AFBB9-2FD0-43C3-A7B6-DB3E4AB279A1}"/>
              </a:ext>
            </a:extLst>
          </p:cNvPr>
          <p:cNvSpPr>
            <a:spLocks noGrp="1"/>
          </p:cNvSpPr>
          <p:nvPr>
            <p:ph type="pic" sz="quarter" idx="20"/>
          </p:nvPr>
        </p:nvSpPr>
        <p:spPr>
          <a:xfrm>
            <a:off x="910492" y="4264578"/>
            <a:ext cx="933939" cy="1114226"/>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49" name="Text Placeholder 7">
            <a:extLst>
              <a:ext uri="{FF2B5EF4-FFF2-40B4-BE49-F238E27FC236}">
                <a16:creationId xmlns:a16="http://schemas.microsoft.com/office/drawing/2014/main" id="{45FE50E6-3606-470D-B8E6-BDA4FFD4D3C7}"/>
              </a:ext>
            </a:extLst>
          </p:cNvPr>
          <p:cNvSpPr>
            <a:spLocks noGrp="1"/>
          </p:cNvSpPr>
          <p:nvPr>
            <p:ph type="body" sz="quarter" idx="21" hasCustomPrompt="1"/>
          </p:nvPr>
        </p:nvSpPr>
        <p:spPr>
          <a:xfrm>
            <a:off x="6027417" y="4754147"/>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50" name="Picture Placeholder 9">
            <a:extLst>
              <a:ext uri="{FF2B5EF4-FFF2-40B4-BE49-F238E27FC236}">
                <a16:creationId xmlns:a16="http://schemas.microsoft.com/office/drawing/2014/main" id="{654666C2-F4AB-4FEA-B6D0-2F807D477095}"/>
              </a:ext>
            </a:extLst>
          </p:cNvPr>
          <p:cNvSpPr>
            <a:spLocks noGrp="1"/>
          </p:cNvSpPr>
          <p:nvPr>
            <p:ph type="pic" sz="quarter" idx="22"/>
          </p:nvPr>
        </p:nvSpPr>
        <p:spPr>
          <a:xfrm>
            <a:off x="4783247" y="4264578"/>
            <a:ext cx="933939" cy="1114226"/>
          </a:xfrm>
          <a:no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Tree>
    <p:extLst>
      <p:ext uri="{BB962C8B-B14F-4D97-AF65-F5344CB8AC3E}">
        <p14:creationId xmlns:p14="http://schemas.microsoft.com/office/powerpoint/2010/main" val="31996401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lient List / Logo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hasCustomPrompt="1"/>
          </p:nvPr>
        </p:nvSpPr>
        <p:spPr>
          <a:xfrm>
            <a:off x="609900" y="1622623"/>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7" name="Picture Placeholder 9">
            <a:extLst>
              <a:ext uri="{FF2B5EF4-FFF2-40B4-BE49-F238E27FC236}">
                <a16:creationId xmlns:a16="http://schemas.microsoft.com/office/drawing/2014/main" id="{3837F28A-9D71-4F71-A353-56B4917967CC}"/>
              </a:ext>
            </a:extLst>
          </p:cNvPr>
          <p:cNvSpPr>
            <a:spLocks noGrp="1"/>
          </p:cNvSpPr>
          <p:nvPr>
            <p:ph type="pic" sz="quarter" idx="14" hasCustomPrompt="1"/>
          </p:nvPr>
        </p:nvSpPr>
        <p:spPr>
          <a:xfrm>
            <a:off x="2295156" y="1622623"/>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45" name="Picture Placeholder 9">
            <a:extLst>
              <a:ext uri="{FF2B5EF4-FFF2-40B4-BE49-F238E27FC236}">
                <a16:creationId xmlns:a16="http://schemas.microsoft.com/office/drawing/2014/main" id="{F5558B78-7BE6-4B14-A2A6-EA0B1D7585AB}"/>
              </a:ext>
            </a:extLst>
          </p:cNvPr>
          <p:cNvSpPr>
            <a:spLocks noGrp="1"/>
          </p:cNvSpPr>
          <p:nvPr>
            <p:ph type="pic" sz="quarter" idx="16" hasCustomPrompt="1"/>
          </p:nvPr>
        </p:nvSpPr>
        <p:spPr>
          <a:xfrm>
            <a:off x="3980412" y="1622623"/>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48" name="Picture Placeholder 9">
            <a:extLst>
              <a:ext uri="{FF2B5EF4-FFF2-40B4-BE49-F238E27FC236}">
                <a16:creationId xmlns:a16="http://schemas.microsoft.com/office/drawing/2014/main" id="{A54E6C07-F478-4AEC-8B88-8796782D92B3}"/>
              </a:ext>
            </a:extLst>
          </p:cNvPr>
          <p:cNvSpPr>
            <a:spLocks noGrp="1"/>
          </p:cNvSpPr>
          <p:nvPr>
            <p:ph type="pic" sz="quarter" idx="18" hasCustomPrompt="1"/>
          </p:nvPr>
        </p:nvSpPr>
        <p:spPr>
          <a:xfrm>
            <a:off x="5665668" y="1622623"/>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4" name="Picture Placeholder 9">
            <a:extLst>
              <a:ext uri="{FF2B5EF4-FFF2-40B4-BE49-F238E27FC236}">
                <a16:creationId xmlns:a16="http://schemas.microsoft.com/office/drawing/2014/main" id="{4378D3DB-AEC3-4A38-92F1-F7E067BCAC28}"/>
              </a:ext>
            </a:extLst>
          </p:cNvPr>
          <p:cNvSpPr>
            <a:spLocks noGrp="1"/>
          </p:cNvSpPr>
          <p:nvPr>
            <p:ph type="pic" sz="quarter" idx="22" hasCustomPrompt="1"/>
          </p:nvPr>
        </p:nvSpPr>
        <p:spPr>
          <a:xfrm>
            <a:off x="7350923" y="1622623"/>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7" name="Picture Placeholder 9">
            <a:extLst>
              <a:ext uri="{FF2B5EF4-FFF2-40B4-BE49-F238E27FC236}">
                <a16:creationId xmlns:a16="http://schemas.microsoft.com/office/drawing/2014/main" id="{9EAAAD51-34A7-431F-8265-C92B118E5CE4}"/>
              </a:ext>
            </a:extLst>
          </p:cNvPr>
          <p:cNvSpPr>
            <a:spLocks noGrp="1"/>
          </p:cNvSpPr>
          <p:nvPr>
            <p:ph type="pic" sz="quarter" idx="24" hasCustomPrompt="1"/>
          </p:nvPr>
        </p:nvSpPr>
        <p:spPr>
          <a:xfrm>
            <a:off x="609900" y="2498977"/>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0" name="Picture Placeholder 9">
            <a:extLst>
              <a:ext uri="{FF2B5EF4-FFF2-40B4-BE49-F238E27FC236}">
                <a16:creationId xmlns:a16="http://schemas.microsoft.com/office/drawing/2014/main" id="{7BD0CBEF-A84A-496E-AA7F-CD682A049242}"/>
              </a:ext>
            </a:extLst>
          </p:cNvPr>
          <p:cNvSpPr>
            <a:spLocks noGrp="1"/>
          </p:cNvSpPr>
          <p:nvPr>
            <p:ph type="pic" sz="quarter" idx="26" hasCustomPrompt="1"/>
          </p:nvPr>
        </p:nvSpPr>
        <p:spPr>
          <a:xfrm>
            <a:off x="2295156" y="2498977"/>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3" name="Picture Placeholder 9">
            <a:extLst>
              <a:ext uri="{FF2B5EF4-FFF2-40B4-BE49-F238E27FC236}">
                <a16:creationId xmlns:a16="http://schemas.microsoft.com/office/drawing/2014/main" id="{B61DF53E-B95F-4F08-B2A3-AD24C8F3A20C}"/>
              </a:ext>
            </a:extLst>
          </p:cNvPr>
          <p:cNvSpPr>
            <a:spLocks noGrp="1"/>
          </p:cNvSpPr>
          <p:nvPr>
            <p:ph type="pic" sz="quarter" idx="28" hasCustomPrompt="1"/>
          </p:nvPr>
        </p:nvSpPr>
        <p:spPr>
          <a:xfrm>
            <a:off x="3980412" y="2498977"/>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6" name="Picture Placeholder 9">
            <a:extLst>
              <a:ext uri="{FF2B5EF4-FFF2-40B4-BE49-F238E27FC236}">
                <a16:creationId xmlns:a16="http://schemas.microsoft.com/office/drawing/2014/main" id="{3C29DD9C-D689-46BB-A494-C59A6645D1D2}"/>
              </a:ext>
            </a:extLst>
          </p:cNvPr>
          <p:cNvSpPr>
            <a:spLocks noGrp="1"/>
          </p:cNvSpPr>
          <p:nvPr>
            <p:ph type="pic" sz="quarter" idx="30" hasCustomPrompt="1"/>
          </p:nvPr>
        </p:nvSpPr>
        <p:spPr>
          <a:xfrm>
            <a:off x="5665668" y="2498977"/>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2" name="Picture Placeholder 9">
            <a:extLst>
              <a:ext uri="{FF2B5EF4-FFF2-40B4-BE49-F238E27FC236}">
                <a16:creationId xmlns:a16="http://schemas.microsoft.com/office/drawing/2014/main" id="{D71C1F8A-0A85-4F1B-9F07-A50C145D32CC}"/>
              </a:ext>
            </a:extLst>
          </p:cNvPr>
          <p:cNvSpPr>
            <a:spLocks noGrp="1"/>
          </p:cNvSpPr>
          <p:nvPr>
            <p:ph type="pic" sz="quarter" idx="34" hasCustomPrompt="1"/>
          </p:nvPr>
        </p:nvSpPr>
        <p:spPr>
          <a:xfrm>
            <a:off x="7350923" y="2498977"/>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5" name="Picture Placeholder 9">
            <a:extLst>
              <a:ext uri="{FF2B5EF4-FFF2-40B4-BE49-F238E27FC236}">
                <a16:creationId xmlns:a16="http://schemas.microsoft.com/office/drawing/2014/main" id="{D948DCD6-D6D8-4BD2-8BDC-610728CDF2F7}"/>
              </a:ext>
            </a:extLst>
          </p:cNvPr>
          <p:cNvSpPr>
            <a:spLocks noGrp="1"/>
          </p:cNvSpPr>
          <p:nvPr>
            <p:ph type="pic" sz="quarter" idx="36" hasCustomPrompt="1"/>
          </p:nvPr>
        </p:nvSpPr>
        <p:spPr>
          <a:xfrm>
            <a:off x="609900" y="3375331"/>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8" name="Picture Placeholder 9">
            <a:extLst>
              <a:ext uri="{FF2B5EF4-FFF2-40B4-BE49-F238E27FC236}">
                <a16:creationId xmlns:a16="http://schemas.microsoft.com/office/drawing/2014/main" id="{762E8DAC-2A5D-4318-B1FB-E3372D244565}"/>
              </a:ext>
            </a:extLst>
          </p:cNvPr>
          <p:cNvSpPr>
            <a:spLocks noGrp="1"/>
          </p:cNvSpPr>
          <p:nvPr>
            <p:ph type="pic" sz="quarter" idx="38" hasCustomPrompt="1"/>
          </p:nvPr>
        </p:nvSpPr>
        <p:spPr>
          <a:xfrm>
            <a:off x="2295156" y="3375331"/>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1" name="Picture Placeholder 9">
            <a:extLst>
              <a:ext uri="{FF2B5EF4-FFF2-40B4-BE49-F238E27FC236}">
                <a16:creationId xmlns:a16="http://schemas.microsoft.com/office/drawing/2014/main" id="{08843F84-938C-4CDB-A641-70603A1EDF00}"/>
              </a:ext>
            </a:extLst>
          </p:cNvPr>
          <p:cNvSpPr>
            <a:spLocks noGrp="1"/>
          </p:cNvSpPr>
          <p:nvPr>
            <p:ph type="pic" sz="quarter" idx="40" hasCustomPrompt="1"/>
          </p:nvPr>
        </p:nvSpPr>
        <p:spPr>
          <a:xfrm>
            <a:off x="3980412" y="3375331"/>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4" name="Picture Placeholder 9">
            <a:extLst>
              <a:ext uri="{FF2B5EF4-FFF2-40B4-BE49-F238E27FC236}">
                <a16:creationId xmlns:a16="http://schemas.microsoft.com/office/drawing/2014/main" id="{6EF1F157-5486-4589-85C0-CC78A4F3B8F0}"/>
              </a:ext>
            </a:extLst>
          </p:cNvPr>
          <p:cNvSpPr>
            <a:spLocks noGrp="1"/>
          </p:cNvSpPr>
          <p:nvPr>
            <p:ph type="pic" sz="quarter" idx="42" hasCustomPrompt="1"/>
          </p:nvPr>
        </p:nvSpPr>
        <p:spPr>
          <a:xfrm>
            <a:off x="5665668" y="3375331"/>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0" name="Picture Placeholder 9">
            <a:extLst>
              <a:ext uri="{FF2B5EF4-FFF2-40B4-BE49-F238E27FC236}">
                <a16:creationId xmlns:a16="http://schemas.microsoft.com/office/drawing/2014/main" id="{57AA3565-910B-44D3-A583-106934EE4959}"/>
              </a:ext>
            </a:extLst>
          </p:cNvPr>
          <p:cNvSpPr>
            <a:spLocks noGrp="1"/>
          </p:cNvSpPr>
          <p:nvPr>
            <p:ph type="pic" sz="quarter" idx="46" hasCustomPrompt="1"/>
          </p:nvPr>
        </p:nvSpPr>
        <p:spPr>
          <a:xfrm>
            <a:off x="7350923" y="3375331"/>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2" name="Picture Placeholder 9">
            <a:extLst>
              <a:ext uri="{FF2B5EF4-FFF2-40B4-BE49-F238E27FC236}">
                <a16:creationId xmlns:a16="http://schemas.microsoft.com/office/drawing/2014/main" id="{A37155F3-23E4-4993-A6BA-7BFE2A520F70}"/>
              </a:ext>
            </a:extLst>
          </p:cNvPr>
          <p:cNvSpPr>
            <a:spLocks noGrp="1"/>
          </p:cNvSpPr>
          <p:nvPr>
            <p:ph type="pic" sz="quarter" idx="47" hasCustomPrompt="1"/>
          </p:nvPr>
        </p:nvSpPr>
        <p:spPr>
          <a:xfrm>
            <a:off x="609900" y="4251685"/>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5" name="Picture Placeholder 9">
            <a:extLst>
              <a:ext uri="{FF2B5EF4-FFF2-40B4-BE49-F238E27FC236}">
                <a16:creationId xmlns:a16="http://schemas.microsoft.com/office/drawing/2014/main" id="{20A28659-2304-47F8-A7B8-F4AE96CFDA03}"/>
              </a:ext>
            </a:extLst>
          </p:cNvPr>
          <p:cNvSpPr>
            <a:spLocks noGrp="1"/>
          </p:cNvSpPr>
          <p:nvPr>
            <p:ph type="pic" sz="quarter" idx="48" hasCustomPrompt="1"/>
          </p:nvPr>
        </p:nvSpPr>
        <p:spPr>
          <a:xfrm>
            <a:off x="2295156" y="4251685"/>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8" name="Picture Placeholder 9">
            <a:extLst>
              <a:ext uri="{FF2B5EF4-FFF2-40B4-BE49-F238E27FC236}">
                <a16:creationId xmlns:a16="http://schemas.microsoft.com/office/drawing/2014/main" id="{398103FB-0137-4797-8A6E-DB4B15DBDC6B}"/>
              </a:ext>
            </a:extLst>
          </p:cNvPr>
          <p:cNvSpPr>
            <a:spLocks noGrp="1"/>
          </p:cNvSpPr>
          <p:nvPr>
            <p:ph type="pic" sz="quarter" idx="49" hasCustomPrompt="1"/>
          </p:nvPr>
        </p:nvSpPr>
        <p:spPr>
          <a:xfrm>
            <a:off x="3980412" y="4251685"/>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1" name="Picture Placeholder 9">
            <a:extLst>
              <a:ext uri="{FF2B5EF4-FFF2-40B4-BE49-F238E27FC236}">
                <a16:creationId xmlns:a16="http://schemas.microsoft.com/office/drawing/2014/main" id="{A3178AB0-A7E3-4D28-83EE-311C1A97F2D7}"/>
              </a:ext>
            </a:extLst>
          </p:cNvPr>
          <p:cNvSpPr>
            <a:spLocks noGrp="1"/>
          </p:cNvSpPr>
          <p:nvPr>
            <p:ph type="pic" sz="quarter" idx="50" hasCustomPrompt="1"/>
          </p:nvPr>
        </p:nvSpPr>
        <p:spPr>
          <a:xfrm>
            <a:off x="5665668" y="4251685"/>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7" name="Picture Placeholder 9">
            <a:extLst>
              <a:ext uri="{FF2B5EF4-FFF2-40B4-BE49-F238E27FC236}">
                <a16:creationId xmlns:a16="http://schemas.microsoft.com/office/drawing/2014/main" id="{0446906E-242F-492D-9A47-6CF7901EB44B}"/>
              </a:ext>
            </a:extLst>
          </p:cNvPr>
          <p:cNvSpPr>
            <a:spLocks noGrp="1"/>
          </p:cNvSpPr>
          <p:nvPr>
            <p:ph type="pic" sz="quarter" idx="52" hasCustomPrompt="1"/>
          </p:nvPr>
        </p:nvSpPr>
        <p:spPr>
          <a:xfrm>
            <a:off x="7350923" y="4251685"/>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0" name="Picture Placeholder 9">
            <a:extLst>
              <a:ext uri="{FF2B5EF4-FFF2-40B4-BE49-F238E27FC236}">
                <a16:creationId xmlns:a16="http://schemas.microsoft.com/office/drawing/2014/main" id="{CC96C7BD-0018-484C-B60D-2E9FB1185E4F}"/>
              </a:ext>
            </a:extLst>
          </p:cNvPr>
          <p:cNvSpPr>
            <a:spLocks noGrp="1"/>
          </p:cNvSpPr>
          <p:nvPr>
            <p:ph type="pic" sz="quarter" idx="53" hasCustomPrompt="1"/>
          </p:nvPr>
        </p:nvSpPr>
        <p:spPr>
          <a:xfrm>
            <a:off x="609900" y="5128040"/>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3" name="Picture Placeholder 9">
            <a:extLst>
              <a:ext uri="{FF2B5EF4-FFF2-40B4-BE49-F238E27FC236}">
                <a16:creationId xmlns:a16="http://schemas.microsoft.com/office/drawing/2014/main" id="{A157D414-EF32-4793-8173-AC5D8E4DA15A}"/>
              </a:ext>
            </a:extLst>
          </p:cNvPr>
          <p:cNvSpPr>
            <a:spLocks noGrp="1"/>
          </p:cNvSpPr>
          <p:nvPr>
            <p:ph type="pic" sz="quarter" idx="54" hasCustomPrompt="1"/>
          </p:nvPr>
        </p:nvSpPr>
        <p:spPr>
          <a:xfrm>
            <a:off x="2295156" y="5128040"/>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6" name="Picture Placeholder 9">
            <a:extLst>
              <a:ext uri="{FF2B5EF4-FFF2-40B4-BE49-F238E27FC236}">
                <a16:creationId xmlns:a16="http://schemas.microsoft.com/office/drawing/2014/main" id="{13AD7EC0-B002-4F8C-81F6-06226EEE82DA}"/>
              </a:ext>
            </a:extLst>
          </p:cNvPr>
          <p:cNvSpPr>
            <a:spLocks noGrp="1"/>
          </p:cNvSpPr>
          <p:nvPr>
            <p:ph type="pic" sz="quarter" idx="55" hasCustomPrompt="1"/>
          </p:nvPr>
        </p:nvSpPr>
        <p:spPr>
          <a:xfrm>
            <a:off x="3980412" y="5128040"/>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9" name="Picture Placeholder 9">
            <a:extLst>
              <a:ext uri="{FF2B5EF4-FFF2-40B4-BE49-F238E27FC236}">
                <a16:creationId xmlns:a16="http://schemas.microsoft.com/office/drawing/2014/main" id="{AEF9BB0C-1833-4073-B277-72EAEE09FFF1}"/>
              </a:ext>
            </a:extLst>
          </p:cNvPr>
          <p:cNvSpPr>
            <a:spLocks noGrp="1"/>
          </p:cNvSpPr>
          <p:nvPr>
            <p:ph type="pic" sz="quarter" idx="56" hasCustomPrompt="1"/>
          </p:nvPr>
        </p:nvSpPr>
        <p:spPr>
          <a:xfrm>
            <a:off x="5665668" y="5128040"/>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5" name="Picture Placeholder 9">
            <a:extLst>
              <a:ext uri="{FF2B5EF4-FFF2-40B4-BE49-F238E27FC236}">
                <a16:creationId xmlns:a16="http://schemas.microsoft.com/office/drawing/2014/main" id="{C99DBBB4-B784-45DD-A031-4CA755111E9D}"/>
              </a:ext>
            </a:extLst>
          </p:cNvPr>
          <p:cNvSpPr>
            <a:spLocks noGrp="1"/>
          </p:cNvSpPr>
          <p:nvPr>
            <p:ph type="pic" sz="quarter" idx="58" hasCustomPrompt="1"/>
          </p:nvPr>
        </p:nvSpPr>
        <p:spPr>
          <a:xfrm>
            <a:off x="7350923" y="5128040"/>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Tree>
    <p:extLst>
      <p:ext uri="{BB962C8B-B14F-4D97-AF65-F5344CB8AC3E}">
        <p14:creationId xmlns:p14="http://schemas.microsoft.com/office/powerpoint/2010/main" val="21273420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ombstones-8">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p:nvPr>
        </p:nvSpPr>
        <p:spPr>
          <a:xfrm>
            <a:off x="1233275" y="1779270"/>
            <a:ext cx="1216490" cy="387528"/>
          </a:xfrm>
        </p:spPr>
        <p:txBody>
          <a:bodyPr anchor="ctr" anchorCtr="0">
            <a:normAutofit/>
          </a:bodyPr>
          <a:lstStyle>
            <a:lvl1pPr marL="0" indent="0" algn="ctr">
              <a:buNone/>
              <a:defRPr sz="1400"/>
            </a:lvl1pPr>
          </a:lstStyle>
          <a:p>
            <a:r>
              <a:rPr lang="en-US" dirty="0"/>
              <a:t>Click icon to add picture</a:t>
            </a:r>
          </a:p>
        </p:txBody>
      </p:sp>
      <p:cxnSp>
        <p:nvCxnSpPr>
          <p:cNvPr id="35" name="Straight Connector 34">
            <a:extLst>
              <a:ext uri="{FF2B5EF4-FFF2-40B4-BE49-F238E27FC236}">
                <a16:creationId xmlns:a16="http://schemas.microsoft.com/office/drawing/2014/main" id="{9C0DF30D-CE69-409B-B719-339896A67D86}"/>
              </a:ext>
            </a:extLst>
          </p:cNvPr>
          <p:cNvCxnSpPr/>
          <p:nvPr userDrawn="1"/>
        </p:nvCxnSpPr>
        <p:spPr>
          <a:xfrm>
            <a:off x="1012054" y="3583226"/>
            <a:ext cx="1658932"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5AF595C-2A0E-4BB1-8271-943D7211418C}"/>
              </a:ext>
            </a:extLst>
          </p:cNvPr>
          <p:cNvCxnSpPr>
            <a:cxnSpLocks/>
          </p:cNvCxnSpPr>
          <p:nvPr userDrawn="1"/>
        </p:nvCxnSpPr>
        <p:spPr>
          <a:xfrm flipV="1">
            <a:off x="2773121" y="1597980"/>
            <a:ext cx="0" cy="1866701"/>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E1924E9-2A84-494F-BF15-D2E0C0378D15}"/>
              </a:ext>
            </a:extLst>
          </p:cNvPr>
          <p:cNvCxnSpPr>
            <a:cxnSpLocks/>
          </p:cNvCxnSpPr>
          <p:nvPr userDrawn="1"/>
        </p:nvCxnSpPr>
        <p:spPr>
          <a:xfrm flipV="1">
            <a:off x="2773121" y="3699598"/>
            <a:ext cx="0" cy="1866701"/>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F462C9E-CC6F-4A28-AADB-A54D245A96B7}"/>
              </a:ext>
            </a:extLst>
          </p:cNvPr>
          <p:cNvCxnSpPr>
            <a:cxnSpLocks/>
          </p:cNvCxnSpPr>
          <p:nvPr userDrawn="1"/>
        </p:nvCxnSpPr>
        <p:spPr>
          <a:xfrm>
            <a:off x="2875256" y="3583226"/>
            <a:ext cx="1688265"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483DB08-27F3-4701-8FC9-5DC0F8624D9E}"/>
              </a:ext>
            </a:extLst>
          </p:cNvPr>
          <p:cNvCxnSpPr/>
          <p:nvPr userDrawn="1"/>
        </p:nvCxnSpPr>
        <p:spPr>
          <a:xfrm>
            <a:off x="4767791" y="3583226"/>
            <a:ext cx="1597416"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3CA2D6B-42CE-4534-BEA2-78811CA2D8B0}"/>
              </a:ext>
            </a:extLst>
          </p:cNvPr>
          <p:cNvCxnSpPr>
            <a:cxnSpLocks/>
          </p:cNvCxnSpPr>
          <p:nvPr userDrawn="1"/>
        </p:nvCxnSpPr>
        <p:spPr>
          <a:xfrm flipV="1">
            <a:off x="4665656" y="1597980"/>
            <a:ext cx="0" cy="1866701"/>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A30D7F1-BB4B-4629-A60F-2D376856E4CD}"/>
              </a:ext>
            </a:extLst>
          </p:cNvPr>
          <p:cNvCxnSpPr>
            <a:cxnSpLocks/>
          </p:cNvCxnSpPr>
          <p:nvPr userDrawn="1"/>
        </p:nvCxnSpPr>
        <p:spPr>
          <a:xfrm flipV="1">
            <a:off x="4665656" y="3699598"/>
            <a:ext cx="0" cy="1866701"/>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sp>
        <p:nvSpPr>
          <p:cNvPr id="25" name="Text Placeholder 7">
            <a:extLst>
              <a:ext uri="{FF2B5EF4-FFF2-40B4-BE49-F238E27FC236}">
                <a16:creationId xmlns:a16="http://schemas.microsoft.com/office/drawing/2014/main" id="{A81178A2-CCC5-4269-B2CD-B3E6AE012859}"/>
              </a:ext>
            </a:extLst>
          </p:cNvPr>
          <p:cNvSpPr>
            <a:spLocks noGrp="1"/>
          </p:cNvSpPr>
          <p:nvPr userDrawn="1">
            <p:ph type="body" sz="quarter" idx="23" hasCustomPrompt="1"/>
          </p:nvPr>
        </p:nvSpPr>
        <p:spPr>
          <a:xfrm>
            <a:off x="1212870" y="2395925"/>
            <a:ext cx="1257300" cy="1013928"/>
          </a:xfrm>
        </p:spPr>
        <p:txBody>
          <a:bodyPr lIns="0" tIns="0" rIns="0" bIns="0">
            <a:noAutofit/>
          </a:bodyPr>
          <a:lstStyle>
            <a:lvl1pPr marL="0" indent="0" algn="ctr">
              <a:lnSpc>
                <a:spcPct val="100000"/>
              </a:lnSpc>
              <a:spcBef>
                <a:spcPts val="0"/>
              </a:spcBef>
              <a:spcAft>
                <a:spcPts val="500"/>
              </a:spcAft>
              <a:buNone/>
              <a:defRPr sz="1000" b="0" cap="all" baseline="0">
                <a:solidFill>
                  <a:schemeClr val="accent1"/>
                </a:solidFill>
                <a:latin typeface="Proxima Nova Semibold" panose="02000506030000020004" pitchFamily="50" charset="0"/>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cxnSp>
        <p:nvCxnSpPr>
          <p:cNvPr id="34" name="Straight Connector 33">
            <a:extLst>
              <a:ext uri="{FF2B5EF4-FFF2-40B4-BE49-F238E27FC236}">
                <a16:creationId xmlns:a16="http://schemas.microsoft.com/office/drawing/2014/main" id="{05B81E22-2009-4307-90A8-0C6D57AFB182}"/>
              </a:ext>
            </a:extLst>
          </p:cNvPr>
          <p:cNvCxnSpPr>
            <a:cxnSpLocks/>
          </p:cNvCxnSpPr>
          <p:nvPr userDrawn="1"/>
        </p:nvCxnSpPr>
        <p:spPr>
          <a:xfrm flipV="1">
            <a:off x="6467342" y="1597980"/>
            <a:ext cx="0" cy="1866701"/>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BF68F07-6479-474A-A507-8FC414BEF85F}"/>
              </a:ext>
            </a:extLst>
          </p:cNvPr>
          <p:cNvCxnSpPr>
            <a:cxnSpLocks/>
          </p:cNvCxnSpPr>
          <p:nvPr userDrawn="1"/>
        </p:nvCxnSpPr>
        <p:spPr>
          <a:xfrm flipV="1">
            <a:off x="6467342" y="3699598"/>
            <a:ext cx="0" cy="1866701"/>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0A566C5-D366-4818-BDE0-CBB5FE1506F5}"/>
              </a:ext>
            </a:extLst>
          </p:cNvPr>
          <p:cNvCxnSpPr/>
          <p:nvPr userDrawn="1"/>
        </p:nvCxnSpPr>
        <p:spPr>
          <a:xfrm>
            <a:off x="6569475" y="3583226"/>
            <a:ext cx="1658932"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sp>
        <p:nvSpPr>
          <p:cNvPr id="41" name="Picture Placeholder 9">
            <a:extLst>
              <a:ext uri="{FF2B5EF4-FFF2-40B4-BE49-F238E27FC236}">
                <a16:creationId xmlns:a16="http://schemas.microsoft.com/office/drawing/2014/main" id="{15DF6213-FBA1-4F5A-B9DE-D2C92BA349E4}"/>
              </a:ext>
            </a:extLst>
          </p:cNvPr>
          <p:cNvSpPr>
            <a:spLocks noGrp="1"/>
          </p:cNvSpPr>
          <p:nvPr>
            <p:ph type="pic" sz="quarter" idx="24"/>
          </p:nvPr>
        </p:nvSpPr>
        <p:spPr>
          <a:xfrm>
            <a:off x="1233275" y="3853495"/>
            <a:ext cx="1216490" cy="387528"/>
          </a:xfrm>
        </p:spPr>
        <p:txBody>
          <a:bodyPr anchor="ctr" anchorCtr="0">
            <a:normAutofit/>
          </a:bodyPr>
          <a:lstStyle>
            <a:lvl1pPr marL="0" indent="0" algn="ctr">
              <a:buNone/>
              <a:defRPr sz="1400"/>
            </a:lvl1pPr>
          </a:lstStyle>
          <a:p>
            <a:r>
              <a:rPr lang="en-US" dirty="0"/>
              <a:t>Click icon to add picture</a:t>
            </a:r>
          </a:p>
        </p:txBody>
      </p:sp>
      <p:sp>
        <p:nvSpPr>
          <p:cNvPr id="45" name="Text Placeholder 7">
            <a:extLst>
              <a:ext uri="{FF2B5EF4-FFF2-40B4-BE49-F238E27FC236}">
                <a16:creationId xmlns:a16="http://schemas.microsoft.com/office/drawing/2014/main" id="{E0F9919C-A623-4775-8836-DDFE2EF32703}"/>
              </a:ext>
            </a:extLst>
          </p:cNvPr>
          <p:cNvSpPr>
            <a:spLocks noGrp="1"/>
          </p:cNvSpPr>
          <p:nvPr>
            <p:ph type="body" sz="quarter" idx="25" hasCustomPrompt="1"/>
          </p:nvPr>
        </p:nvSpPr>
        <p:spPr>
          <a:xfrm>
            <a:off x="1212870" y="4470150"/>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46" name="Picture Placeholder 9">
            <a:extLst>
              <a:ext uri="{FF2B5EF4-FFF2-40B4-BE49-F238E27FC236}">
                <a16:creationId xmlns:a16="http://schemas.microsoft.com/office/drawing/2014/main" id="{EC23A725-7AA1-4690-BE12-F59D25142BA2}"/>
              </a:ext>
            </a:extLst>
          </p:cNvPr>
          <p:cNvSpPr>
            <a:spLocks noGrp="1"/>
          </p:cNvSpPr>
          <p:nvPr>
            <p:ph type="pic" sz="quarter" idx="26"/>
          </p:nvPr>
        </p:nvSpPr>
        <p:spPr>
          <a:xfrm>
            <a:off x="3108609" y="1779270"/>
            <a:ext cx="1216490" cy="387528"/>
          </a:xfrm>
        </p:spPr>
        <p:txBody>
          <a:bodyPr anchor="ctr" anchorCtr="0">
            <a:normAutofit/>
          </a:bodyPr>
          <a:lstStyle>
            <a:lvl1pPr marL="0" indent="0" algn="ctr">
              <a:buNone/>
              <a:defRPr sz="1400"/>
            </a:lvl1pPr>
          </a:lstStyle>
          <a:p>
            <a:r>
              <a:rPr lang="en-US" dirty="0"/>
              <a:t>Click icon to add picture</a:t>
            </a:r>
          </a:p>
        </p:txBody>
      </p:sp>
      <p:sp>
        <p:nvSpPr>
          <p:cNvPr id="47" name="Text Placeholder 7">
            <a:extLst>
              <a:ext uri="{FF2B5EF4-FFF2-40B4-BE49-F238E27FC236}">
                <a16:creationId xmlns:a16="http://schemas.microsoft.com/office/drawing/2014/main" id="{A5098798-05A8-4EF0-9C36-89D40C39C4B7}"/>
              </a:ext>
            </a:extLst>
          </p:cNvPr>
          <p:cNvSpPr>
            <a:spLocks noGrp="1"/>
          </p:cNvSpPr>
          <p:nvPr>
            <p:ph type="body" sz="quarter" idx="27" hasCustomPrompt="1"/>
          </p:nvPr>
        </p:nvSpPr>
        <p:spPr>
          <a:xfrm>
            <a:off x="3088204" y="2395925"/>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48" name="Picture Placeholder 9">
            <a:extLst>
              <a:ext uri="{FF2B5EF4-FFF2-40B4-BE49-F238E27FC236}">
                <a16:creationId xmlns:a16="http://schemas.microsoft.com/office/drawing/2014/main" id="{071D91B9-5242-4D6E-97A9-29998295EE86}"/>
              </a:ext>
            </a:extLst>
          </p:cNvPr>
          <p:cNvSpPr>
            <a:spLocks noGrp="1"/>
          </p:cNvSpPr>
          <p:nvPr>
            <p:ph type="pic" sz="quarter" idx="28"/>
          </p:nvPr>
        </p:nvSpPr>
        <p:spPr>
          <a:xfrm>
            <a:off x="3108609" y="3853495"/>
            <a:ext cx="1216490" cy="387528"/>
          </a:xfrm>
        </p:spPr>
        <p:txBody>
          <a:bodyPr anchor="ctr" anchorCtr="0">
            <a:normAutofit/>
          </a:bodyPr>
          <a:lstStyle>
            <a:lvl1pPr marL="0" indent="0" algn="ctr">
              <a:buNone/>
              <a:defRPr sz="1400"/>
            </a:lvl1pPr>
          </a:lstStyle>
          <a:p>
            <a:r>
              <a:rPr lang="en-US" dirty="0"/>
              <a:t>Click icon to add picture</a:t>
            </a:r>
          </a:p>
        </p:txBody>
      </p:sp>
      <p:sp>
        <p:nvSpPr>
          <p:cNvPr id="49" name="Text Placeholder 7">
            <a:extLst>
              <a:ext uri="{FF2B5EF4-FFF2-40B4-BE49-F238E27FC236}">
                <a16:creationId xmlns:a16="http://schemas.microsoft.com/office/drawing/2014/main" id="{262C54BB-7432-4D18-82BF-00583259216D}"/>
              </a:ext>
            </a:extLst>
          </p:cNvPr>
          <p:cNvSpPr>
            <a:spLocks noGrp="1"/>
          </p:cNvSpPr>
          <p:nvPr>
            <p:ph type="body" sz="quarter" idx="29" hasCustomPrompt="1"/>
          </p:nvPr>
        </p:nvSpPr>
        <p:spPr>
          <a:xfrm>
            <a:off x="3088204" y="4470150"/>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0" name="Picture Placeholder 9">
            <a:extLst>
              <a:ext uri="{FF2B5EF4-FFF2-40B4-BE49-F238E27FC236}">
                <a16:creationId xmlns:a16="http://schemas.microsoft.com/office/drawing/2014/main" id="{8BFAF0AD-266F-4B73-991D-A970A117AA5F}"/>
              </a:ext>
            </a:extLst>
          </p:cNvPr>
          <p:cNvSpPr>
            <a:spLocks noGrp="1"/>
          </p:cNvSpPr>
          <p:nvPr>
            <p:ph type="pic" sz="quarter" idx="30"/>
          </p:nvPr>
        </p:nvSpPr>
        <p:spPr>
          <a:xfrm>
            <a:off x="4958254" y="1779270"/>
            <a:ext cx="1216490" cy="387528"/>
          </a:xfrm>
        </p:spPr>
        <p:txBody>
          <a:bodyPr anchor="ctr" anchorCtr="0">
            <a:normAutofit/>
          </a:bodyPr>
          <a:lstStyle>
            <a:lvl1pPr marL="0" indent="0" algn="ctr">
              <a:buNone/>
              <a:defRPr sz="1400"/>
            </a:lvl1pPr>
          </a:lstStyle>
          <a:p>
            <a:r>
              <a:rPr lang="en-US" dirty="0"/>
              <a:t>Click icon to add picture</a:t>
            </a:r>
          </a:p>
        </p:txBody>
      </p:sp>
      <p:sp>
        <p:nvSpPr>
          <p:cNvPr id="51" name="Text Placeholder 7">
            <a:extLst>
              <a:ext uri="{FF2B5EF4-FFF2-40B4-BE49-F238E27FC236}">
                <a16:creationId xmlns:a16="http://schemas.microsoft.com/office/drawing/2014/main" id="{3119D722-4101-4940-B39A-81B1712762B8}"/>
              </a:ext>
            </a:extLst>
          </p:cNvPr>
          <p:cNvSpPr>
            <a:spLocks noGrp="1"/>
          </p:cNvSpPr>
          <p:nvPr>
            <p:ph type="body" sz="quarter" idx="31" hasCustomPrompt="1"/>
          </p:nvPr>
        </p:nvSpPr>
        <p:spPr>
          <a:xfrm>
            <a:off x="4937849" y="2395925"/>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2" name="Picture Placeholder 9">
            <a:extLst>
              <a:ext uri="{FF2B5EF4-FFF2-40B4-BE49-F238E27FC236}">
                <a16:creationId xmlns:a16="http://schemas.microsoft.com/office/drawing/2014/main" id="{9FDFE1E2-30B3-45A3-8AFD-2B421C7A01BC}"/>
              </a:ext>
            </a:extLst>
          </p:cNvPr>
          <p:cNvSpPr>
            <a:spLocks noGrp="1"/>
          </p:cNvSpPr>
          <p:nvPr>
            <p:ph type="pic" sz="quarter" idx="32"/>
          </p:nvPr>
        </p:nvSpPr>
        <p:spPr>
          <a:xfrm>
            <a:off x="4958254" y="3853495"/>
            <a:ext cx="1216490" cy="387528"/>
          </a:xfrm>
        </p:spPr>
        <p:txBody>
          <a:bodyPr anchor="ctr" anchorCtr="0">
            <a:normAutofit/>
          </a:bodyPr>
          <a:lstStyle>
            <a:lvl1pPr marL="0" indent="0" algn="ctr">
              <a:buNone/>
              <a:defRPr sz="1400"/>
            </a:lvl1pPr>
          </a:lstStyle>
          <a:p>
            <a:r>
              <a:rPr lang="en-US" dirty="0"/>
              <a:t>Click icon to add picture</a:t>
            </a:r>
          </a:p>
        </p:txBody>
      </p:sp>
      <p:sp>
        <p:nvSpPr>
          <p:cNvPr id="53" name="Text Placeholder 7">
            <a:extLst>
              <a:ext uri="{FF2B5EF4-FFF2-40B4-BE49-F238E27FC236}">
                <a16:creationId xmlns:a16="http://schemas.microsoft.com/office/drawing/2014/main" id="{88BD8289-9A1E-4695-A2D6-6FC34BE8F259}"/>
              </a:ext>
            </a:extLst>
          </p:cNvPr>
          <p:cNvSpPr>
            <a:spLocks noGrp="1"/>
          </p:cNvSpPr>
          <p:nvPr>
            <p:ph type="body" sz="quarter" idx="33" hasCustomPrompt="1"/>
          </p:nvPr>
        </p:nvSpPr>
        <p:spPr>
          <a:xfrm>
            <a:off x="4937849" y="4470150"/>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4" name="Picture Placeholder 9">
            <a:extLst>
              <a:ext uri="{FF2B5EF4-FFF2-40B4-BE49-F238E27FC236}">
                <a16:creationId xmlns:a16="http://schemas.microsoft.com/office/drawing/2014/main" id="{D99D3670-BE5B-498D-B605-34F17D5C532A}"/>
              </a:ext>
            </a:extLst>
          </p:cNvPr>
          <p:cNvSpPr>
            <a:spLocks noGrp="1"/>
          </p:cNvSpPr>
          <p:nvPr>
            <p:ph type="pic" sz="quarter" idx="34"/>
          </p:nvPr>
        </p:nvSpPr>
        <p:spPr>
          <a:xfrm>
            <a:off x="6790696" y="1779270"/>
            <a:ext cx="1216490" cy="387528"/>
          </a:xfrm>
        </p:spPr>
        <p:txBody>
          <a:bodyPr anchor="ctr" anchorCtr="0">
            <a:normAutofit/>
          </a:bodyPr>
          <a:lstStyle>
            <a:lvl1pPr marL="0" indent="0" algn="ctr">
              <a:buNone/>
              <a:defRPr sz="1400"/>
            </a:lvl1pPr>
          </a:lstStyle>
          <a:p>
            <a:r>
              <a:rPr lang="en-US" dirty="0"/>
              <a:t>Click icon to add picture</a:t>
            </a:r>
          </a:p>
        </p:txBody>
      </p:sp>
      <p:sp>
        <p:nvSpPr>
          <p:cNvPr id="55" name="Text Placeholder 7">
            <a:extLst>
              <a:ext uri="{FF2B5EF4-FFF2-40B4-BE49-F238E27FC236}">
                <a16:creationId xmlns:a16="http://schemas.microsoft.com/office/drawing/2014/main" id="{FF4E0E26-61D8-4D1A-949C-C840F91F1D41}"/>
              </a:ext>
            </a:extLst>
          </p:cNvPr>
          <p:cNvSpPr>
            <a:spLocks noGrp="1"/>
          </p:cNvSpPr>
          <p:nvPr>
            <p:ph type="body" sz="quarter" idx="35" hasCustomPrompt="1"/>
          </p:nvPr>
        </p:nvSpPr>
        <p:spPr>
          <a:xfrm>
            <a:off x="6770291" y="2395925"/>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6" name="Picture Placeholder 9">
            <a:extLst>
              <a:ext uri="{FF2B5EF4-FFF2-40B4-BE49-F238E27FC236}">
                <a16:creationId xmlns:a16="http://schemas.microsoft.com/office/drawing/2014/main" id="{3B680FDA-97FE-40B2-B9B9-7214A1529751}"/>
              </a:ext>
            </a:extLst>
          </p:cNvPr>
          <p:cNvSpPr>
            <a:spLocks noGrp="1"/>
          </p:cNvSpPr>
          <p:nvPr>
            <p:ph type="pic" sz="quarter" idx="36"/>
          </p:nvPr>
        </p:nvSpPr>
        <p:spPr>
          <a:xfrm>
            <a:off x="6790696" y="3853495"/>
            <a:ext cx="1216490" cy="387528"/>
          </a:xfrm>
        </p:spPr>
        <p:txBody>
          <a:bodyPr anchor="ctr" anchorCtr="0">
            <a:normAutofit/>
          </a:bodyPr>
          <a:lstStyle>
            <a:lvl1pPr marL="0" indent="0" algn="ctr">
              <a:buNone/>
              <a:defRPr sz="1400"/>
            </a:lvl1pPr>
          </a:lstStyle>
          <a:p>
            <a:r>
              <a:rPr lang="en-US" dirty="0"/>
              <a:t>Click icon to add picture</a:t>
            </a:r>
          </a:p>
        </p:txBody>
      </p:sp>
      <p:sp>
        <p:nvSpPr>
          <p:cNvPr id="57" name="Text Placeholder 7">
            <a:extLst>
              <a:ext uri="{FF2B5EF4-FFF2-40B4-BE49-F238E27FC236}">
                <a16:creationId xmlns:a16="http://schemas.microsoft.com/office/drawing/2014/main" id="{7233E7FE-65BA-4D4C-B4F5-CD25A01ACFB4}"/>
              </a:ext>
            </a:extLst>
          </p:cNvPr>
          <p:cNvSpPr>
            <a:spLocks noGrp="1"/>
          </p:cNvSpPr>
          <p:nvPr>
            <p:ph type="body" sz="quarter" idx="37" hasCustomPrompt="1"/>
          </p:nvPr>
        </p:nvSpPr>
        <p:spPr>
          <a:xfrm>
            <a:off x="6770291" y="4470150"/>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Tree>
    <p:extLst>
      <p:ext uri="{BB962C8B-B14F-4D97-AF65-F5344CB8AC3E}">
        <p14:creationId xmlns:p14="http://schemas.microsoft.com/office/powerpoint/2010/main" val="4218286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ombstones-18">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457200" y="1539879"/>
            <a:ext cx="1257300" cy="1013928"/>
          </a:xfrm>
        </p:spPr>
        <p:txBody>
          <a:bodyPr lIns="0" tIns="0" rIns="0" bIns="0">
            <a:noAutofit/>
          </a:bodyPr>
          <a:lstStyle>
            <a:lvl1pPr marL="0" indent="0" algn="ctr">
              <a:lnSpc>
                <a:spcPct val="100000"/>
              </a:lnSpc>
              <a:spcBef>
                <a:spcPts val="0"/>
              </a:spcBef>
              <a:spcAft>
                <a:spcPts val="500"/>
              </a:spcAft>
              <a:buNone/>
              <a:defRPr sz="900" b="0">
                <a:solidFill>
                  <a:schemeClr val="accent1"/>
                </a:solidFill>
                <a:latin typeface="Proxima Nova Semibold" panose="02000506030000020004" pitchFamily="50" charset="0"/>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hasCustomPrompt="1"/>
          </p:nvPr>
        </p:nvSpPr>
        <p:spPr>
          <a:xfrm>
            <a:off x="654290" y="1087967"/>
            <a:ext cx="863121" cy="367981"/>
          </a:xfrm>
        </p:spPr>
        <p:txBody>
          <a:bodyPr anchor="ctr" anchorCtr="0">
            <a:normAutofit/>
          </a:bodyPr>
          <a:lstStyle>
            <a:lvl1pPr marL="0" indent="0" algn="ctr">
              <a:buNone/>
              <a:defRPr sz="1400"/>
            </a:lvl1pPr>
          </a:lstStyle>
          <a:p>
            <a:r>
              <a:rPr lang="en-US" dirty="0"/>
              <a:t>Logo</a:t>
            </a:r>
          </a:p>
        </p:txBody>
      </p:sp>
      <p:sp>
        <p:nvSpPr>
          <p:cNvPr id="34" name="Text Placeholder 7">
            <a:extLst>
              <a:ext uri="{FF2B5EF4-FFF2-40B4-BE49-F238E27FC236}">
                <a16:creationId xmlns:a16="http://schemas.microsoft.com/office/drawing/2014/main" id="{62249FC6-70F1-41B5-AD5A-7C52E3754C40}"/>
              </a:ext>
            </a:extLst>
          </p:cNvPr>
          <p:cNvSpPr>
            <a:spLocks noGrp="1"/>
          </p:cNvSpPr>
          <p:nvPr>
            <p:ph type="body" sz="quarter" idx="13" hasCustomPrompt="1"/>
          </p:nvPr>
        </p:nvSpPr>
        <p:spPr>
          <a:xfrm>
            <a:off x="1852280" y="1539879"/>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37" name="Picture Placeholder 9">
            <a:extLst>
              <a:ext uri="{FF2B5EF4-FFF2-40B4-BE49-F238E27FC236}">
                <a16:creationId xmlns:a16="http://schemas.microsoft.com/office/drawing/2014/main" id="{3837F28A-9D71-4F71-A353-56B4917967CC}"/>
              </a:ext>
            </a:extLst>
          </p:cNvPr>
          <p:cNvSpPr>
            <a:spLocks noGrp="1"/>
          </p:cNvSpPr>
          <p:nvPr>
            <p:ph type="pic" sz="quarter" idx="14" hasCustomPrompt="1"/>
          </p:nvPr>
        </p:nvSpPr>
        <p:spPr>
          <a:xfrm>
            <a:off x="2049370" y="1087967"/>
            <a:ext cx="863121" cy="367981"/>
          </a:xfrm>
        </p:spPr>
        <p:txBody>
          <a:bodyPr anchor="ctr" anchorCtr="0">
            <a:normAutofit/>
          </a:bodyPr>
          <a:lstStyle>
            <a:lvl1pPr marL="0" indent="0" algn="ctr">
              <a:buNone/>
              <a:defRPr sz="1400"/>
            </a:lvl1pPr>
          </a:lstStyle>
          <a:p>
            <a:r>
              <a:rPr lang="en-US" dirty="0"/>
              <a:t>Logo</a:t>
            </a:r>
          </a:p>
        </p:txBody>
      </p:sp>
      <p:sp>
        <p:nvSpPr>
          <p:cNvPr id="41" name="Text Placeholder 7">
            <a:extLst>
              <a:ext uri="{FF2B5EF4-FFF2-40B4-BE49-F238E27FC236}">
                <a16:creationId xmlns:a16="http://schemas.microsoft.com/office/drawing/2014/main" id="{F743D577-7DD3-499E-80B3-87AEB8043A52}"/>
              </a:ext>
            </a:extLst>
          </p:cNvPr>
          <p:cNvSpPr>
            <a:spLocks noGrp="1"/>
          </p:cNvSpPr>
          <p:nvPr>
            <p:ph type="body" sz="quarter" idx="15" hasCustomPrompt="1"/>
          </p:nvPr>
        </p:nvSpPr>
        <p:spPr>
          <a:xfrm>
            <a:off x="3247360" y="1539879"/>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45" name="Picture Placeholder 9">
            <a:extLst>
              <a:ext uri="{FF2B5EF4-FFF2-40B4-BE49-F238E27FC236}">
                <a16:creationId xmlns:a16="http://schemas.microsoft.com/office/drawing/2014/main" id="{F5558B78-7BE6-4B14-A2A6-EA0B1D7585AB}"/>
              </a:ext>
            </a:extLst>
          </p:cNvPr>
          <p:cNvSpPr>
            <a:spLocks noGrp="1"/>
          </p:cNvSpPr>
          <p:nvPr>
            <p:ph type="pic" sz="quarter" idx="16" hasCustomPrompt="1"/>
          </p:nvPr>
        </p:nvSpPr>
        <p:spPr>
          <a:xfrm>
            <a:off x="3444450" y="1087967"/>
            <a:ext cx="863121" cy="367981"/>
          </a:xfrm>
        </p:spPr>
        <p:txBody>
          <a:bodyPr anchor="ctr" anchorCtr="0">
            <a:normAutofit/>
          </a:bodyPr>
          <a:lstStyle>
            <a:lvl1pPr marL="0" indent="0" algn="ctr">
              <a:buNone/>
              <a:defRPr sz="1400"/>
            </a:lvl1pPr>
          </a:lstStyle>
          <a:p>
            <a:r>
              <a:rPr lang="en-US" dirty="0"/>
              <a:t>Logo</a:t>
            </a:r>
          </a:p>
        </p:txBody>
      </p:sp>
      <p:sp>
        <p:nvSpPr>
          <p:cNvPr id="47" name="Text Placeholder 7">
            <a:extLst>
              <a:ext uri="{FF2B5EF4-FFF2-40B4-BE49-F238E27FC236}">
                <a16:creationId xmlns:a16="http://schemas.microsoft.com/office/drawing/2014/main" id="{E8139105-640D-4A14-8626-1C38A6923536}"/>
              </a:ext>
            </a:extLst>
          </p:cNvPr>
          <p:cNvSpPr>
            <a:spLocks noGrp="1"/>
          </p:cNvSpPr>
          <p:nvPr>
            <p:ph type="body" sz="quarter" idx="17" hasCustomPrompt="1"/>
          </p:nvPr>
        </p:nvSpPr>
        <p:spPr>
          <a:xfrm>
            <a:off x="4642440" y="1539879"/>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48" name="Picture Placeholder 9">
            <a:extLst>
              <a:ext uri="{FF2B5EF4-FFF2-40B4-BE49-F238E27FC236}">
                <a16:creationId xmlns:a16="http://schemas.microsoft.com/office/drawing/2014/main" id="{A54E6C07-F478-4AEC-8B88-8796782D92B3}"/>
              </a:ext>
            </a:extLst>
          </p:cNvPr>
          <p:cNvSpPr>
            <a:spLocks noGrp="1"/>
          </p:cNvSpPr>
          <p:nvPr>
            <p:ph type="pic" sz="quarter" idx="18" hasCustomPrompt="1"/>
          </p:nvPr>
        </p:nvSpPr>
        <p:spPr>
          <a:xfrm>
            <a:off x="4839530" y="1087967"/>
            <a:ext cx="863121" cy="367981"/>
          </a:xfrm>
        </p:spPr>
        <p:txBody>
          <a:bodyPr anchor="ctr" anchorCtr="0">
            <a:normAutofit/>
          </a:bodyPr>
          <a:lstStyle>
            <a:lvl1pPr marL="0" indent="0" algn="ctr">
              <a:buNone/>
              <a:defRPr sz="1400"/>
            </a:lvl1pPr>
          </a:lstStyle>
          <a:p>
            <a:r>
              <a:rPr lang="en-US" dirty="0"/>
              <a:t>Logo</a:t>
            </a:r>
          </a:p>
        </p:txBody>
      </p:sp>
      <p:sp>
        <p:nvSpPr>
          <p:cNvPr id="50" name="Text Placeholder 7">
            <a:extLst>
              <a:ext uri="{FF2B5EF4-FFF2-40B4-BE49-F238E27FC236}">
                <a16:creationId xmlns:a16="http://schemas.microsoft.com/office/drawing/2014/main" id="{3CB4899C-1DF9-480F-BD3F-22845E4415BA}"/>
              </a:ext>
            </a:extLst>
          </p:cNvPr>
          <p:cNvSpPr>
            <a:spLocks noGrp="1"/>
          </p:cNvSpPr>
          <p:nvPr>
            <p:ph type="body" sz="quarter" idx="19" hasCustomPrompt="1"/>
          </p:nvPr>
        </p:nvSpPr>
        <p:spPr>
          <a:xfrm>
            <a:off x="6037520" y="1539879"/>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1" name="Picture Placeholder 9">
            <a:extLst>
              <a:ext uri="{FF2B5EF4-FFF2-40B4-BE49-F238E27FC236}">
                <a16:creationId xmlns:a16="http://schemas.microsoft.com/office/drawing/2014/main" id="{26DDC822-CA16-42B9-AC1F-D0D9F5D4098E}"/>
              </a:ext>
            </a:extLst>
          </p:cNvPr>
          <p:cNvSpPr>
            <a:spLocks noGrp="1"/>
          </p:cNvSpPr>
          <p:nvPr>
            <p:ph type="pic" sz="quarter" idx="20" hasCustomPrompt="1"/>
          </p:nvPr>
        </p:nvSpPr>
        <p:spPr>
          <a:xfrm>
            <a:off x="6234610" y="1087967"/>
            <a:ext cx="863121" cy="367981"/>
          </a:xfrm>
        </p:spPr>
        <p:txBody>
          <a:bodyPr anchor="ctr" anchorCtr="0">
            <a:normAutofit/>
          </a:bodyPr>
          <a:lstStyle>
            <a:lvl1pPr marL="0" indent="0" algn="ctr">
              <a:buNone/>
              <a:defRPr sz="1400"/>
            </a:lvl1pPr>
          </a:lstStyle>
          <a:p>
            <a:r>
              <a:rPr lang="en-US" dirty="0"/>
              <a:t>Logo</a:t>
            </a:r>
          </a:p>
        </p:txBody>
      </p:sp>
      <p:sp>
        <p:nvSpPr>
          <p:cNvPr id="53" name="Text Placeholder 7">
            <a:extLst>
              <a:ext uri="{FF2B5EF4-FFF2-40B4-BE49-F238E27FC236}">
                <a16:creationId xmlns:a16="http://schemas.microsoft.com/office/drawing/2014/main" id="{3A268642-5ABE-4B58-9E14-5B6AAFFAB9C2}"/>
              </a:ext>
            </a:extLst>
          </p:cNvPr>
          <p:cNvSpPr>
            <a:spLocks noGrp="1"/>
          </p:cNvSpPr>
          <p:nvPr>
            <p:ph type="body" sz="quarter" idx="21" hasCustomPrompt="1"/>
          </p:nvPr>
        </p:nvSpPr>
        <p:spPr>
          <a:xfrm>
            <a:off x="7432600" y="1539879"/>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4" name="Picture Placeholder 9">
            <a:extLst>
              <a:ext uri="{FF2B5EF4-FFF2-40B4-BE49-F238E27FC236}">
                <a16:creationId xmlns:a16="http://schemas.microsoft.com/office/drawing/2014/main" id="{4378D3DB-AEC3-4A38-92F1-F7E067BCAC28}"/>
              </a:ext>
            </a:extLst>
          </p:cNvPr>
          <p:cNvSpPr>
            <a:spLocks noGrp="1"/>
          </p:cNvSpPr>
          <p:nvPr>
            <p:ph type="pic" sz="quarter" idx="22" hasCustomPrompt="1"/>
          </p:nvPr>
        </p:nvSpPr>
        <p:spPr>
          <a:xfrm>
            <a:off x="7629690" y="1087967"/>
            <a:ext cx="863121" cy="367981"/>
          </a:xfrm>
        </p:spPr>
        <p:txBody>
          <a:bodyPr anchor="ctr" anchorCtr="0">
            <a:normAutofit/>
          </a:bodyPr>
          <a:lstStyle>
            <a:lvl1pPr marL="0" indent="0" algn="ctr">
              <a:buNone/>
              <a:defRPr sz="1400"/>
            </a:lvl1pPr>
          </a:lstStyle>
          <a:p>
            <a:r>
              <a:rPr lang="en-US" dirty="0"/>
              <a:t>Logo</a:t>
            </a:r>
          </a:p>
        </p:txBody>
      </p:sp>
      <p:sp>
        <p:nvSpPr>
          <p:cNvPr id="56" name="Text Placeholder 7">
            <a:extLst>
              <a:ext uri="{FF2B5EF4-FFF2-40B4-BE49-F238E27FC236}">
                <a16:creationId xmlns:a16="http://schemas.microsoft.com/office/drawing/2014/main" id="{56812621-A1F1-4768-9E81-C59E7576DC8E}"/>
              </a:ext>
            </a:extLst>
          </p:cNvPr>
          <p:cNvSpPr>
            <a:spLocks noGrp="1"/>
          </p:cNvSpPr>
          <p:nvPr>
            <p:ph type="body" sz="quarter" idx="23" hasCustomPrompt="1"/>
          </p:nvPr>
        </p:nvSpPr>
        <p:spPr>
          <a:xfrm>
            <a:off x="457200" y="3202328"/>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7" name="Picture Placeholder 9">
            <a:extLst>
              <a:ext uri="{FF2B5EF4-FFF2-40B4-BE49-F238E27FC236}">
                <a16:creationId xmlns:a16="http://schemas.microsoft.com/office/drawing/2014/main" id="{9EAAAD51-34A7-431F-8265-C92B118E5CE4}"/>
              </a:ext>
            </a:extLst>
          </p:cNvPr>
          <p:cNvSpPr>
            <a:spLocks noGrp="1"/>
          </p:cNvSpPr>
          <p:nvPr>
            <p:ph type="pic" sz="quarter" idx="24" hasCustomPrompt="1"/>
          </p:nvPr>
        </p:nvSpPr>
        <p:spPr>
          <a:xfrm>
            <a:off x="654290" y="2750416"/>
            <a:ext cx="863121" cy="367981"/>
          </a:xfrm>
        </p:spPr>
        <p:txBody>
          <a:bodyPr anchor="ctr" anchorCtr="0">
            <a:normAutofit/>
          </a:bodyPr>
          <a:lstStyle>
            <a:lvl1pPr marL="0" indent="0" algn="ctr">
              <a:buNone/>
              <a:defRPr sz="1400"/>
            </a:lvl1pPr>
          </a:lstStyle>
          <a:p>
            <a:r>
              <a:rPr lang="en-US" dirty="0"/>
              <a:t>Logo</a:t>
            </a:r>
          </a:p>
        </p:txBody>
      </p:sp>
      <p:sp>
        <p:nvSpPr>
          <p:cNvPr id="59" name="Text Placeholder 7">
            <a:extLst>
              <a:ext uri="{FF2B5EF4-FFF2-40B4-BE49-F238E27FC236}">
                <a16:creationId xmlns:a16="http://schemas.microsoft.com/office/drawing/2014/main" id="{CBFA300D-1723-48EA-B71A-D85835174329}"/>
              </a:ext>
            </a:extLst>
          </p:cNvPr>
          <p:cNvSpPr>
            <a:spLocks noGrp="1"/>
          </p:cNvSpPr>
          <p:nvPr>
            <p:ph type="body" sz="quarter" idx="25" hasCustomPrompt="1"/>
          </p:nvPr>
        </p:nvSpPr>
        <p:spPr>
          <a:xfrm>
            <a:off x="1852280" y="3202328"/>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60" name="Picture Placeholder 9">
            <a:extLst>
              <a:ext uri="{FF2B5EF4-FFF2-40B4-BE49-F238E27FC236}">
                <a16:creationId xmlns:a16="http://schemas.microsoft.com/office/drawing/2014/main" id="{7BD0CBEF-A84A-496E-AA7F-CD682A049242}"/>
              </a:ext>
            </a:extLst>
          </p:cNvPr>
          <p:cNvSpPr>
            <a:spLocks noGrp="1"/>
          </p:cNvSpPr>
          <p:nvPr>
            <p:ph type="pic" sz="quarter" idx="26" hasCustomPrompt="1"/>
          </p:nvPr>
        </p:nvSpPr>
        <p:spPr>
          <a:xfrm>
            <a:off x="2049370" y="2750416"/>
            <a:ext cx="863121" cy="367981"/>
          </a:xfrm>
        </p:spPr>
        <p:txBody>
          <a:bodyPr anchor="ctr" anchorCtr="0">
            <a:normAutofit/>
          </a:bodyPr>
          <a:lstStyle>
            <a:lvl1pPr marL="0" indent="0" algn="ctr">
              <a:buNone/>
              <a:defRPr sz="1400"/>
            </a:lvl1pPr>
          </a:lstStyle>
          <a:p>
            <a:r>
              <a:rPr lang="en-US" dirty="0"/>
              <a:t>Logo</a:t>
            </a:r>
          </a:p>
        </p:txBody>
      </p:sp>
      <p:sp>
        <p:nvSpPr>
          <p:cNvPr id="62" name="Text Placeholder 7">
            <a:extLst>
              <a:ext uri="{FF2B5EF4-FFF2-40B4-BE49-F238E27FC236}">
                <a16:creationId xmlns:a16="http://schemas.microsoft.com/office/drawing/2014/main" id="{EE626DA1-E134-4EE1-92DB-2CBE43AACE4E}"/>
              </a:ext>
            </a:extLst>
          </p:cNvPr>
          <p:cNvSpPr>
            <a:spLocks noGrp="1"/>
          </p:cNvSpPr>
          <p:nvPr>
            <p:ph type="body" sz="quarter" idx="27" hasCustomPrompt="1"/>
          </p:nvPr>
        </p:nvSpPr>
        <p:spPr>
          <a:xfrm>
            <a:off x="3247360" y="3202328"/>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63" name="Picture Placeholder 9">
            <a:extLst>
              <a:ext uri="{FF2B5EF4-FFF2-40B4-BE49-F238E27FC236}">
                <a16:creationId xmlns:a16="http://schemas.microsoft.com/office/drawing/2014/main" id="{B61DF53E-B95F-4F08-B2A3-AD24C8F3A20C}"/>
              </a:ext>
            </a:extLst>
          </p:cNvPr>
          <p:cNvSpPr>
            <a:spLocks noGrp="1"/>
          </p:cNvSpPr>
          <p:nvPr>
            <p:ph type="pic" sz="quarter" idx="28" hasCustomPrompt="1"/>
          </p:nvPr>
        </p:nvSpPr>
        <p:spPr>
          <a:xfrm>
            <a:off x="3444450" y="2750416"/>
            <a:ext cx="863121" cy="367981"/>
          </a:xfrm>
        </p:spPr>
        <p:txBody>
          <a:bodyPr anchor="ctr" anchorCtr="0">
            <a:normAutofit/>
          </a:bodyPr>
          <a:lstStyle>
            <a:lvl1pPr marL="0" indent="0" algn="ctr">
              <a:buNone/>
              <a:defRPr sz="1400"/>
            </a:lvl1pPr>
          </a:lstStyle>
          <a:p>
            <a:r>
              <a:rPr lang="en-US" dirty="0"/>
              <a:t>Logo</a:t>
            </a:r>
          </a:p>
        </p:txBody>
      </p:sp>
      <p:sp>
        <p:nvSpPr>
          <p:cNvPr id="65" name="Text Placeholder 7">
            <a:extLst>
              <a:ext uri="{FF2B5EF4-FFF2-40B4-BE49-F238E27FC236}">
                <a16:creationId xmlns:a16="http://schemas.microsoft.com/office/drawing/2014/main" id="{14B25FEA-6E6F-4969-AD09-BEBEBC0F28E6}"/>
              </a:ext>
            </a:extLst>
          </p:cNvPr>
          <p:cNvSpPr>
            <a:spLocks noGrp="1"/>
          </p:cNvSpPr>
          <p:nvPr>
            <p:ph type="body" sz="quarter" idx="29" hasCustomPrompt="1"/>
          </p:nvPr>
        </p:nvSpPr>
        <p:spPr>
          <a:xfrm>
            <a:off x="4642440" y="3202328"/>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66" name="Picture Placeholder 9">
            <a:extLst>
              <a:ext uri="{FF2B5EF4-FFF2-40B4-BE49-F238E27FC236}">
                <a16:creationId xmlns:a16="http://schemas.microsoft.com/office/drawing/2014/main" id="{3C29DD9C-D689-46BB-A494-C59A6645D1D2}"/>
              </a:ext>
            </a:extLst>
          </p:cNvPr>
          <p:cNvSpPr>
            <a:spLocks noGrp="1"/>
          </p:cNvSpPr>
          <p:nvPr>
            <p:ph type="pic" sz="quarter" idx="30" hasCustomPrompt="1"/>
          </p:nvPr>
        </p:nvSpPr>
        <p:spPr>
          <a:xfrm>
            <a:off x="4839530" y="2750416"/>
            <a:ext cx="863121" cy="367981"/>
          </a:xfrm>
        </p:spPr>
        <p:txBody>
          <a:bodyPr anchor="ctr" anchorCtr="0">
            <a:normAutofit/>
          </a:bodyPr>
          <a:lstStyle>
            <a:lvl1pPr marL="0" indent="0" algn="ctr">
              <a:buNone/>
              <a:defRPr sz="1400"/>
            </a:lvl1pPr>
          </a:lstStyle>
          <a:p>
            <a:r>
              <a:rPr lang="en-US" dirty="0"/>
              <a:t>Logo</a:t>
            </a:r>
          </a:p>
        </p:txBody>
      </p:sp>
      <p:sp>
        <p:nvSpPr>
          <p:cNvPr id="68" name="Text Placeholder 7">
            <a:extLst>
              <a:ext uri="{FF2B5EF4-FFF2-40B4-BE49-F238E27FC236}">
                <a16:creationId xmlns:a16="http://schemas.microsoft.com/office/drawing/2014/main" id="{AF8D33D3-70A5-4533-9D35-E3BE42CEEF3E}"/>
              </a:ext>
            </a:extLst>
          </p:cNvPr>
          <p:cNvSpPr>
            <a:spLocks noGrp="1"/>
          </p:cNvSpPr>
          <p:nvPr>
            <p:ph type="body" sz="quarter" idx="31" hasCustomPrompt="1"/>
          </p:nvPr>
        </p:nvSpPr>
        <p:spPr>
          <a:xfrm>
            <a:off x="6037520" y="3202328"/>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69" name="Picture Placeholder 9">
            <a:extLst>
              <a:ext uri="{FF2B5EF4-FFF2-40B4-BE49-F238E27FC236}">
                <a16:creationId xmlns:a16="http://schemas.microsoft.com/office/drawing/2014/main" id="{09BCF19D-2491-404C-BAF5-AA2B71B53E7C}"/>
              </a:ext>
            </a:extLst>
          </p:cNvPr>
          <p:cNvSpPr>
            <a:spLocks noGrp="1"/>
          </p:cNvSpPr>
          <p:nvPr>
            <p:ph type="pic" sz="quarter" idx="32" hasCustomPrompt="1"/>
          </p:nvPr>
        </p:nvSpPr>
        <p:spPr>
          <a:xfrm>
            <a:off x="6234610" y="2750416"/>
            <a:ext cx="863121" cy="367981"/>
          </a:xfrm>
        </p:spPr>
        <p:txBody>
          <a:bodyPr anchor="ctr" anchorCtr="0">
            <a:normAutofit/>
          </a:bodyPr>
          <a:lstStyle>
            <a:lvl1pPr marL="0" indent="0" algn="ctr">
              <a:buNone/>
              <a:defRPr sz="1400"/>
            </a:lvl1pPr>
          </a:lstStyle>
          <a:p>
            <a:r>
              <a:rPr lang="en-US" dirty="0"/>
              <a:t>Logo</a:t>
            </a:r>
          </a:p>
        </p:txBody>
      </p:sp>
      <p:sp>
        <p:nvSpPr>
          <p:cNvPr id="71" name="Text Placeholder 7">
            <a:extLst>
              <a:ext uri="{FF2B5EF4-FFF2-40B4-BE49-F238E27FC236}">
                <a16:creationId xmlns:a16="http://schemas.microsoft.com/office/drawing/2014/main" id="{0F77634C-04AF-4DF5-A1F1-18DC39CDA175}"/>
              </a:ext>
            </a:extLst>
          </p:cNvPr>
          <p:cNvSpPr>
            <a:spLocks noGrp="1"/>
          </p:cNvSpPr>
          <p:nvPr>
            <p:ph type="body" sz="quarter" idx="33" hasCustomPrompt="1"/>
          </p:nvPr>
        </p:nvSpPr>
        <p:spPr>
          <a:xfrm>
            <a:off x="7432600" y="3202328"/>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72" name="Picture Placeholder 9">
            <a:extLst>
              <a:ext uri="{FF2B5EF4-FFF2-40B4-BE49-F238E27FC236}">
                <a16:creationId xmlns:a16="http://schemas.microsoft.com/office/drawing/2014/main" id="{D71C1F8A-0A85-4F1B-9F07-A50C145D32CC}"/>
              </a:ext>
            </a:extLst>
          </p:cNvPr>
          <p:cNvSpPr>
            <a:spLocks noGrp="1"/>
          </p:cNvSpPr>
          <p:nvPr>
            <p:ph type="pic" sz="quarter" idx="34" hasCustomPrompt="1"/>
          </p:nvPr>
        </p:nvSpPr>
        <p:spPr>
          <a:xfrm>
            <a:off x="7629690" y="2750416"/>
            <a:ext cx="863121" cy="367981"/>
          </a:xfrm>
        </p:spPr>
        <p:txBody>
          <a:bodyPr anchor="ctr" anchorCtr="0">
            <a:normAutofit/>
          </a:bodyPr>
          <a:lstStyle>
            <a:lvl1pPr marL="0" indent="0" algn="ctr">
              <a:buNone/>
              <a:defRPr sz="1400"/>
            </a:lvl1pPr>
          </a:lstStyle>
          <a:p>
            <a:r>
              <a:rPr lang="en-US" dirty="0"/>
              <a:t>Logo</a:t>
            </a:r>
          </a:p>
        </p:txBody>
      </p:sp>
      <p:sp>
        <p:nvSpPr>
          <p:cNvPr id="74" name="Text Placeholder 7">
            <a:extLst>
              <a:ext uri="{FF2B5EF4-FFF2-40B4-BE49-F238E27FC236}">
                <a16:creationId xmlns:a16="http://schemas.microsoft.com/office/drawing/2014/main" id="{526187F0-F099-4733-BDEF-2227B8E05795}"/>
              </a:ext>
            </a:extLst>
          </p:cNvPr>
          <p:cNvSpPr>
            <a:spLocks noGrp="1"/>
          </p:cNvSpPr>
          <p:nvPr>
            <p:ph type="body" sz="quarter" idx="35" hasCustomPrompt="1"/>
          </p:nvPr>
        </p:nvSpPr>
        <p:spPr>
          <a:xfrm>
            <a:off x="457200" y="4842904"/>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75" name="Picture Placeholder 9">
            <a:extLst>
              <a:ext uri="{FF2B5EF4-FFF2-40B4-BE49-F238E27FC236}">
                <a16:creationId xmlns:a16="http://schemas.microsoft.com/office/drawing/2014/main" id="{D948DCD6-D6D8-4BD2-8BDC-610728CDF2F7}"/>
              </a:ext>
            </a:extLst>
          </p:cNvPr>
          <p:cNvSpPr>
            <a:spLocks noGrp="1"/>
          </p:cNvSpPr>
          <p:nvPr>
            <p:ph type="pic" sz="quarter" idx="36" hasCustomPrompt="1"/>
          </p:nvPr>
        </p:nvSpPr>
        <p:spPr>
          <a:xfrm>
            <a:off x="654290" y="4390992"/>
            <a:ext cx="863121" cy="367981"/>
          </a:xfrm>
        </p:spPr>
        <p:txBody>
          <a:bodyPr anchor="ctr" anchorCtr="0">
            <a:normAutofit/>
          </a:bodyPr>
          <a:lstStyle>
            <a:lvl1pPr marL="0" indent="0" algn="ctr">
              <a:buNone/>
              <a:defRPr sz="1400"/>
            </a:lvl1pPr>
          </a:lstStyle>
          <a:p>
            <a:r>
              <a:rPr lang="en-US" dirty="0"/>
              <a:t>Logo</a:t>
            </a:r>
          </a:p>
        </p:txBody>
      </p:sp>
      <p:sp>
        <p:nvSpPr>
          <p:cNvPr id="77" name="Text Placeholder 7">
            <a:extLst>
              <a:ext uri="{FF2B5EF4-FFF2-40B4-BE49-F238E27FC236}">
                <a16:creationId xmlns:a16="http://schemas.microsoft.com/office/drawing/2014/main" id="{E088445E-E137-4EC9-82A8-DA923370EC11}"/>
              </a:ext>
            </a:extLst>
          </p:cNvPr>
          <p:cNvSpPr>
            <a:spLocks noGrp="1"/>
          </p:cNvSpPr>
          <p:nvPr>
            <p:ph type="body" sz="quarter" idx="37" hasCustomPrompt="1"/>
          </p:nvPr>
        </p:nvSpPr>
        <p:spPr>
          <a:xfrm>
            <a:off x="1852280" y="4842904"/>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78" name="Picture Placeholder 9">
            <a:extLst>
              <a:ext uri="{FF2B5EF4-FFF2-40B4-BE49-F238E27FC236}">
                <a16:creationId xmlns:a16="http://schemas.microsoft.com/office/drawing/2014/main" id="{762E8DAC-2A5D-4318-B1FB-E3372D244565}"/>
              </a:ext>
            </a:extLst>
          </p:cNvPr>
          <p:cNvSpPr>
            <a:spLocks noGrp="1"/>
          </p:cNvSpPr>
          <p:nvPr>
            <p:ph type="pic" sz="quarter" idx="38" hasCustomPrompt="1"/>
          </p:nvPr>
        </p:nvSpPr>
        <p:spPr>
          <a:xfrm>
            <a:off x="2049370" y="4390992"/>
            <a:ext cx="863121" cy="367981"/>
          </a:xfrm>
        </p:spPr>
        <p:txBody>
          <a:bodyPr anchor="ctr" anchorCtr="0">
            <a:normAutofit/>
          </a:bodyPr>
          <a:lstStyle>
            <a:lvl1pPr marL="0" indent="0" algn="ctr">
              <a:buNone/>
              <a:defRPr sz="1400"/>
            </a:lvl1pPr>
          </a:lstStyle>
          <a:p>
            <a:r>
              <a:rPr lang="en-US" dirty="0"/>
              <a:t>Logo</a:t>
            </a:r>
          </a:p>
        </p:txBody>
      </p:sp>
      <p:sp>
        <p:nvSpPr>
          <p:cNvPr id="80" name="Text Placeholder 7">
            <a:extLst>
              <a:ext uri="{FF2B5EF4-FFF2-40B4-BE49-F238E27FC236}">
                <a16:creationId xmlns:a16="http://schemas.microsoft.com/office/drawing/2014/main" id="{9A717490-7CE9-4156-A304-7B615C6FEA28}"/>
              </a:ext>
            </a:extLst>
          </p:cNvPr>
          <p:cNvSpPr>
            <a:spLocks noGrp="1"/>
          </p:cNvSpPr>
          <p:nvPr>
            <p:ph type="body" sz="quarter" idx="39" hasCustomPrompt="1"/>
          </p:nvPr>
        </p:nvSpPr>
        <p:spPr>
          <a:xfrm>
            <a:off x="3247360" y="4842904"/>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81" name="Picture Placeholder 9">
            <a:extLst>
              <a:ext uri="{FF2B5EF4-FFF2-40B4-BE49-F238E27FC236}">
                <a16:creationId xmlns:a16="http://schemas.microsoft.com/office/drawing/2014/main" id="{08843F84-938C-4CDB-A641-70603A1EDF00}"/>
              </a:ext>
            </a:extLst>
          </p:cNvPr>
          <p:cNvSpPr>
            <a:spLocks noGrp="1"/>
          </p:cNvSpPr>
          <p:nvPr>
            <p:ph type="pic" sz="quarter" idx="40" hasCustomPrompt="1"/>
          </p:nvPr>
        </p:nvSpPr>
        <p:spPr>
          <a:xfrm>
            <a:off x="3444450" y="4390992"/>
            <a:ext cx="863121" cy="367981"/>
          </a:xfrm>
        </p:spPr>
        <p:txBody>
          <a:bodyPr anchor="ctr" anchorCtr="0">
            <a:normAutofit/>
          </a:bodyPr>
          <a:lstStyle>
            <a:lvl1pPr marL="0" indent="0" algn="ctr">
              <a:buNone/>
              <a:defRPr sz="1400"/>
            </a:lvl1pPr>
          </a:lstStyle>
          <a:p>
            <a:r>
              <a:rPr lang="en-US" dirty="0"/>
              <a:t>Logo</a:t>
            </a:r>
          </a:p>
        </p:txBody>
      </p:sp>
      <p:sp>
        <p:nvSpPr>
          <p:cNvPr id="83" name="Text Placeholder 7">
            <a:extLst>
              <a:ext uri="{FF2B5EF4-FFF2-40B4-BE49-F238E27FC236}">
                <a16:creationId xmlns:a16="http://schemas.microsoft.com/office/drawing/2014/main" id="{EE2AEFF0-A774-4D54-A18E-42B5E52097E6}"/>
              </a:ext>
            </a:extLst>
          </p:cNvPr>
          <p:cNvSpPr>
            <a:spLocks noGrp="1"/>
          </p:cNvSpPr>
          <p:nvPr>
            <p:ph type="body" sz="quarter" idx="41" hasCustomPrompt="1"/>
          </p:nvPr>
        </p:nvSpPr>
        <p:spPr>
          <a:xfrm>
            <a:off x="4642440" y="4842904"/>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84" name="Picture Placeholder 9">
            <a:extLst>
              <a:ext uri="{FF2B5EF4-FFF2-40B4-BE49-F238E27FC236}">
                <a16:creationId xmlns:a16="http://schemas.microsoft.com/office/drawing/2014/main" id="{6EF1F157-5486-4589-85C0-CC78A4F3B8F0}"/>
              </a:ext>
            </a:extLst>
          </p:cNvPr>
          <p:cNvSpPr>
            <a:spLocks noGrp="1"/>
          </p:cNvSpPr>
          <p:nvPr>
            <p:ph type="pic" sz="quarter" idx="42" hasCustomPrompt="1"/>
          </p:nvPr>
        </p:nvSpPr>
        <p:spPr>
          <a:xfrm>
            <a:off x="4839530" y="4390992"/>
            <a:ext cx="863121" cy="367981"/>
          </a:xfrm>
        </p:spPr>
        <p:txBody>
          <a:bodyPr anchor="ctr" anchorCtr="0">
            <a:normAutofit/>
          </a:bodyPr>
          <a:lstStyle>
            <a:lvl1pPr marL="0" indent="0" algn="ctr">
              <a:buNone/>
              <a:defRPr sz="1400"/>
            </a:lvl1pPr>
          </a:lstStyle>
          <a:p>
            <a:r>
              <a:rPr lang="en-US" dirty="0"/>
              <a:t>Logo</a:t>
            </a:r>
          </a:p>
        </p:txBody>
      </p:sp>
      <p:sp>
        <p:nvSpPr>
          <p:cNvPr id="86" name="Text Placeholder 7">
            <a:extLst>
              <a:ext uri="{FF2B5EF4-FFF2-40B4-BE49-F238E27FC236}">
                <a16:creationId xmlns:a16="http://schemas.microsoft.com/office/drawing/2014/main" id="{F8EBA7D3-F7C4-4A49-B20C-B9E91063581A}"/>
              </a:ext>
            </a:extLst>
          </p:cNvPr>
          <p:cNvSpPr>
            <a:spLocks noGrp="1"/>
          </p:cNvSpPr>
          <p:nvPr>
            <p:ph type="body" sz="quarter" idx="43" hasCustomPrompt="1"/>
          </p:nvPr>
        </p:nvSpPr>
        <p:spPr>
          <a:xfrm>
            <a:off x="6037520" y="4842904"/>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87" name="Picture Placeholder 9">
            <a:extLst>
              <a:ext uri="{FF2B5EF4-FFF2-40B4-BE49-F238E27FC236}">
                <a16:creationId xmlns:a16="http://schemas.microsoft.com/office/drawing/2014/main" id="{C4C92F1B-2E8C-4CCF-84DF-BC9C586B84D2}"/>
              </a:ext>
            </a:extLst>
          </p:cNvPr>
          <p:cNvSpPr>
            <a:spLocks noGrp="1"/>
          </p:cNvSpPr>
          <p:nvPr>
            <p:ph type="pic" sz="quarter" idx="44" hasCustomPrompt="1"/>
          </p:nvPr>
        </p:nvSpPr>
        <p:spPr>
          <a:xfrm>
            <a:off x="6234610" y="4390992"/>
            <a:ext cx="863121" cy="367981"/>
          </a:xfrm>
        </p:spPr>
        <p:txBody>
          <a:bodyPr anchor="ctr" anchorCtr="0">
            <a:normAutofit/>
          </a:bodyPr>
          <a:lstStyle>
            <a:lvl1pPr marL="0" indent="0" algn="ctr">
              <a:buNone/>
              <a:defRPr sz="1400"/>
            </a:lvl1pPr>
          </a:lstStyle>
          <a:p>
            <a:r>
              <a:rPr lang="en-US" dirty="0"/>
              <a:t>Logo</a:t>
            </a:r>
          </a:p>
        </p:txBody>
      </p:sp>
      <p:sp>
        <p:nvSpPr>
          <p:cNvPr id="89" name="Text Placeholder 7">
            <a:extLst>
              <a:ext uri="{FF2B5EF4-FFF2-40B4-BE49-F238E27FC236}">
                <a16:creationId xmlns:a16="http://schemas.microsoft.com/office/drawing/2014/main" id="{81B7F230-BC0A-4707-991A-DDA6EB2C0C2D}"/>
              </a:ext>
            </a:extLst>
          </p:cNvPr>
          <p:cNvSpPr>
            <a:spLocks noGrp="1"/>
          </p:cNvSpPr>
          <p:nvPr>
            <p:ph type="body" sz="quarter" idx="45" hasCustomPrompt="1"/>
          </p:nvPr>
        </p:nvSpPr>
        <p:spPr>
          <a:xfrm>
            <a:off x="7432600" y="4842904"/>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90" name="Picture Placeholder 9">
            <a:extLst>
              <a:ext uri="{FF2B5EF4-FFF2-40B4-BE49-F238E27FC236}">
                <a16:creationId xmlns:a16="http://schemas.microsoft.com/office/drawing/2014/main" id="{57AA3565-910B-44D3-A583-106934EE4959}"/>
              </a:ext>
            </a:extLst>
          </p:cNvPr>
          <p:cNvSpPr>
            <a:spLocks noGrp="1"/>
          </p:cNvSpPr>
          <p:nvPr>
            <p:ph type="pic" sz="quarter" idx="46" hasCustomPrompt="1"/>
          </p:nvPr>
        </p:nvSpPr>
        <p:spPr>
          <a:xfrm>
            <a:off x="7629690" y="4390992"/>
            <a:ext cx="863121" cy="367981"/>
          </a:xfrm>
        </p:spPr>
        <p:txBody>
          <a:bodyPr anchor="ctr" anchorCtr="0">
            <a:normAutofit/>
          </a:bodyPr>
          <a:lstStyle>
            <a:lvl1pPr marL="0" indent="0" algn="ctr">
              <a:buNone/>
              <a:defRPr sz="1400"/>
            </a:lvl1pPr>
          </a:lstStyle>
          <a:p>
            <a:r>
              <a:rPr lang="en-US" dirty="0"/>
              <a:t>Logo</a:t>
            </a:r>
          </a:p>
        </p:txBody>
      </p:sp>
    </p:spTree>
    <p:extLst>
      <p:ext uri="{BB962C8B-B14F-4D97-AF65-F5344CB8AC3E}">
        <p14:creationId xmlns:p14="http://schemas.microsoft.com/office/powerpoint/2010/main" val="34151860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 Icon + Bullets-3">
    <p:spTree>
      <p:nvGrpSpPr>
        <p:cNvPr id="1" name=""/>
        <p:cNvGrpSpPr/>
        <p:nvPr/>
      </p:nvGrpSpPr>
      <p:grpSpPr>
        <a:xfrm>
          <a:off x="0" y="0"/>
          <a:ext cx="0" cy="0"/>
          <a:chOff x="0" y="0"/>
          <a:chExt cx="0" cy="0"/>
        </a:xfrm>
      </p:grpSpPr>
      <p:sp>
        <p:nvSpPr>
          <p:cNvPr id="32" name="object 6">
            <a:extLst>
              <a:ext uri="{FF2B5EF4-FFF2-40B4-BE49-F238E27FC236}">
                <a16:creationId xmlns:a16="http://schemas.microsoft.com/office/drawing/2014/main" id="{A42C055F-70B7-4A09-BC5C-1C9E4AB005CB}"/>
              </a:ext>
            </a:extLst>
          </p:cNvPr>
          <p:cNvSpPr/>
          <p:nvPr userDrawn="1"/>
        </p:nvSpPr>
        <p:spPr>
          <a:xfrm>
            <a:off x="0" y="1371600"/>
            <a:ext cx="9144000" cy="4343400"/>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rgbClr val="EFF0ED"/>
          </a:solidFill>
        </p:spPr>
        <p:txBody>
          <a:bodyPr wrap="square" lIns="0" tIns="0" rIns="0" bIns="0" rtlCol="0"/>
          <a:lstStyle/>
          <a:p>
            <a:endParaRPr dirty="0"/>
          </a:p>
        </p:txBody>
      </p:sp>
      <p:sp>
        <p:nvSpPr>
          <p:cNvPr id="3" name="Text Placeholder 2"/>
          <p:cNvSpPr>
            <a:spLocks noGrp="1"/>
          </p:cNvSpPr>
          <p:nvPr>
            <p:ph type="body" idx="1"/>
          </p:nvPr>
        </p:nvSpPr>
        <p:spPr>
          <a:xfrm>
            <a:off x="644894" y="1765299"/>
            <a:ext cx="2357576" cy="424731"/>
          </a:xfrm>
        </p:spPr>
        <p:txBody>
          <a:bodyPr wrap="square" lIns="0" tIns="0" rIns="0" bIns="0" anchor="t" anchorCtr="0">
            <a:noAutofit/>
          </a:bodyPr>
          <a:lstStyle>
            <a:lvl1pPr marL="0" indent="0" algn="ctr">
              <a:lnSpc>
                <a:spcPct val="114000"/>
              </a:lnSpc>
              <a:buNone/>
              <a:defRPr sz="1100" b="0" kern="800" cap="all" spc="4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1884" y="3477431"/>
            <a:ext cx="1980586" cy="1985523"/>
          </a:xfrm>
        </p:spPr>
        <p:txBody>
          <a:bodyPr wrap="square" lIns="0" tIns="0" rIns="0" bIns="0">
            <a:noAutofit/>
          </a:bodyPr>
          <a:lstStyle>
            <a:lvl1pPr marL="115888" indent="-115888">
              <a:lnSpc>
                <a:spcPct val="98000"/>
              </a:lnSpc>
              <a:spcBef>
                <a:spcPts val="1200"/>
              </a:spcBef>
              <a:buClr>
                <a:schemeClr val="accent1"/>
              </a:buClr>
              <a:buFont typeface="Symbol" panose="05050102010706020507" pitchFamily="18" charset="2"/>
              <a:buChar char="·"/>
              <a:defRPr sz="900" b="0">
                <a:latin typeface="Proxima Nova Semibold" panose="02000506030000020004" pitchFamily="50" charset="0"/>
              </a:defRPr>
            </a:lvl1pPr>
            <a:lvl2pPr marL="228600" indent="-112713">
              <a:lnSpc>
                <a:spcPct val="98000"/>
              </a:lnSpc>
              <a:spcBef>
                <a:spcPts val="1000"/>
              </a:spcBef>
              <a:buFont typeface="Proxima Nova Lt" panose="02000506030000020004" pitchFamily="50" charset="0"/>
              <a:buChar char="–"/>
              <a:defRPr sz="900" b="0">
                <a:latin typeface="Proxima Nova Semibold" panose="02000506030000020004" pitchFamily="50" charset="0"/>
              </a:defRPr>
            </a:lvl2pPr>
            <a:lvl3pPr marL="344488" indent="-115888">
              <a:lnSpc>
                <a:spcPct val="98000"/>
              </a:lnSpc>
              <a:spcBef>
                <a:spcPts val="1000"/>
              </a:spcBef>
              <a:defRPr sz="900" b="0">
                <a:latin typeface="Proxima Nova Semibold" panose="02000506030000020004" pitchFamily="50" charset="0"/>
              </a:defRPr>
            </a:lvl3pPr>
            <a:lvl4pPr>
              <a:defRPr sz="900"/>
            </a:lvl4pPr>
            <a:lvl5pPr>
              <a:defRPr sz="900"/>
            </a:lvl5pPr>
          </a:lstStyle>
          <a:p>
            <a:pPr lvl="0"/>
            <a:r>
              <a:rPr lang="en-US"/>
              <a:t>Click to edit Master text styles</a:t>
            </a:r>
          </a:p>
          <a:p>
            <a:pPr lvl="1"/>
            <a:r>
              <a:rPr lang="en-US"/>
              <a:t>Second level</a:t>
            </a:r>
          </a:p>
          <a:p>
            <a:pPr lvl="2"/>
            <a:r>
              <a:rPr lang="en-US"/>
              <a:t>Third level</a:t>
            </a:r>
          </a:p>
        </p:txBody>
      </p:sp>
      <p:sp>
        <p:nvSpPr>
          <p:cNvPr id="10" name="Slide Number Placeholder 9">
            <a:extLst>
              <a:ext uri="{FF2B5EF4-FFF2-40B4-BE49-F238E27FC236}">
                <a16:creationId xmlns:a16="http://schemas.microsoft.com/office/drawing/2014/main" id="{316D47B7-F96F-4E7D-9DB7-3FB038C77457}"/>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1" name="Title 10">
            <a:extLst>
              <a:ext uri="{FF2B5EF4-FFF2-40B4-BE49-F238E27FC236}">
                <a16:creationId xmlns:a16="http://schemas.microsoft.com/office/drawing/2014/main" id="{CF69A463-159B-4EC7-9B32-D4C54666ECAD}"/>
              </a:ext>
            </a:extLst>
          </p:cNvPr>
          <p:cNvSpPr>
            <a:spLocks noGrp="1"/>
          </p:cNvSpPr>
          <p:nvPr>
            <p:ph type="title"/>
          </p:nvPr>
        </p:nvSpPr>
        <p:spPr/>
        <p:txBody>
          <a:bodyPr/>
          <a:lstStyle/>
          <a:p>
            <a:r>
              <a:rPr lang="en-US"/>
              <a:t>Click to edit Master title style</a:t>
            </a:r>
            <a:endParaRPr lang="en-US" dirty="0"/>
          </a:p>
        </p:txBody>
      </p:sp>
      <p:cxnSp>
        <p:nvCxnSpPr>
          <p:cNvPr id="15" name="Straight Connector 14">
            <a:extLst>
              <a:ext uri="{FF2B5EF4-FFF2-40B4-BE49-F238E27FC236}">
                <a16:creationId xmlns:a16="http://schemas.microsoft.com/office/drawing/2014/main" id="{0EC7F2C4-0B97-48D4-9B36-D3BC4C01BACF}"/>
              </a:ext>
            </a:extLst>
          </p:cNvPr>
          <p:cNvCxnSpPr>
            <a:cxnSpLocks/>
          </p:cNvCxnSpPr>
          <p:nvPr userDrawn="1"/>
        </p:nvCxnSpPr>
        <p:spPr>
          <a:xfrm flipV="1">
            <a:off x="3211519" y="1642651"/>
            <a:ext cx="0" cy="3820303"/>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436DBC5-1FF1-4A1C-BC4F-42B0D690B815}"/>
              </a:ext>
            </a:extLst>
          </p:cNvPr>
          <p:cNvCxnSpPr>
            <a:cxnSpLocks/>
          </p:cNvCxnSpPr>
          <p:nvPr userDrawn="1"/>
        </p:nvCxnSpPr>
        <p:spPr>
          <a:xfrm flipV="1">
            <a:off x="5967653" y="1642651"/>
            <a:ext cx="0" cy="3820303"/>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sp>
        <p:nvSpPr>
          <p:cNvPr id="19" name="Picture Placeholder 9">
            <a:extLst>
              <a:ext uri="{FF2B5EF4-FFF2-40B4-BE49-F238E27FC236}">
                <a16:creationId xmlns:a16="http://schemas.microsoft.com/office/drawing/2014/main" id="{5F94915E-1415-4D4B-8EDB-8D9C656B9DD7}"/>
              </a:ext>
            </a:extLst>
          </p:cNvPr>
          <p:cNvSpPr>
            <a:spLocks noGrp="1"/>
          </p:cNvSpPr>
          <p:nvPr>
            <p:ph type="pic" sz="quarter" idx="25" hasCustomPrompt="1"/>
          </p:nvPr>
        </p:nvSpPr>
        <p:spPr>
          <a:xfrm>
            <a:off x="1480782" y="2423990"/>
            <a:ext cx="685800" cy="640080"/>
          </a:xfrm>
        </p:spPr>
        <p:txBody>
          <a:bodyPr anchor="ctr" anchorCtr="0">
            <a:normAutofit/>
          </a:bodyPr>
          <a:lstStyle>
            <a:lvl1pPr marL="0" indent="0" algn="ctr">
              <a:buNone/>
              <a:defRPr sz="1200"/>
            </a:lvl1pPr>
          </a:lstStyle>
          <a:p>
            <a:r>
              <a:rPr lang="en-US" dirty="0"/>
              <a:t>Icon</a:t>
            </a:r>
          </a:p>
        </p:txBody>
      </p:sp>
      <p:sp>
        <p:nvSpPr>
          <p:cNvPr id="26" name="Text Placeholder 2">
            <a:extLst>
              <a:ext uri="{FF2B5EF4-FFF2-40B4-BE49-F238E27FC236}">
                <a16:creationId xmlns:a16="http://schemas.microsoft.com/office/drawing/2014/main" id="{EC147C68-742B-43A9-B30C-4DC64793110B}"/>
              </a:ext>
            </a:extLst>
          </p:cNvPr>
          <p:cNvSpPr>
            <a:spLocks noGrp="1"/>
          </p:cNvSpPr>
          <p:nvPr>
            <p:ph type="body" idx="26"/>
          </p:nvPr>
        </p:nvSpPr>
        <p:spPr>
          <a:xfrm>
            <a:off x="3420568" y="1765299"/>
            <a:ext cx="2357576" cy="424731"/>
          </a:xfrm>
        </p:spPr>
        <p:txBody>
          <a:bodyPr wrap="square" lIns="0" tIns="0" rIns="0" bIns="0" anchor="t" anchorCtr="0">
            <a:noAutofit/>
          </a:bodyPr>
          <a:lstStyle>
            <a:lvl1pPr marL="0" indent="0" algn="ctr">
              <a:lnSpc>
                <a:spcPct val="114000"/>
              </a:lnSpc>
              <a:buNone/>
              <a:defRPr sz="1100" b="0" kern="800" cap="all" spc="4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Content Placeholder 3">
            <a:extLst>
              <a:ext uri="{FF2B5EF4-FFF2-40B4-BE49-F238E27FC236}">
                <a16:creationId xmlns:a16="http://schemas.microsoft.com/office/drawing/2014/main" id="{BE1DA840-52BA-434F-8A48-1A10D23EC0DD}"/>
              </a:ext>
            </a:extLst>
          </p:cNvPr>
          <p:cNvSpPr>
            <a:spLocks noGrp="1"/>
          </p:cNvSpPr>
          <p:nvPr>
            <p:ph sz="half" idx="27"/>
          </p:nvPr>
        </p:nvSpPr>
        <p:spPr>
          <a:xfrm>
            <a:off x="3797558" y="3477431"/>
            <a:ext cx="1980586" cy="1985523"/>
          </a:xfrm>
        </p:spPr>
        <p:txBody>
          <a:bodyPr wrap="square" lIns="0" tIns="0" rIns="0" bIns="0">
            <a:noAutofit/>
          </a:bodyPr>
          <a:lstStyle>
            <a:lvl1pPr marL="115888" indent="-115888">
              <a:lnSpc>
                <a:spcPct val="98000"/>
              </a:lnSpc>
              <a:spcBef>
                <a:spcPts val="1200"/>
              </a:spcBef>
              <a:buClr>
                <a:schemeClr val="accent1"/>
              </a:buClr>
              <a:buFont typeface="Symbol" panose="05050102010706020507" pitchFamily="18" charset="2"/>
              <a:buChar char="·"/>
              <a:defRPr sz="900" b="0">
                <a:latin typeface="Proxima Nova Semibold" panose="02000506030000020004" pitchFamily="50" charset="0"/>
              </a:defRPr>
            </a:lvl1pPr>
            <a:lvl2pPr marL="228600" indent="-112713">
              <a:lnSpc>
                <a:spcPct val="98000"/>
              </a:lnSpc>
              <a:spcBef>
                <a:spcPts val="1000"/>
              </a:spcBef>
              <a:buFont typeface="Proxima Nova Lt" panose="02000506030000020004" pitchFamily="50" charset="0"/>
              <a:buChar char="–"/>
              <a:defRPr sz="900" b="0">
                <a:latin typeface="Proxima Nova Semibold" panose="02000506030000020004" pitchFamily="50" charset="0"/>
              </a:defRPr>
            </a:lvl2pPr>
            <a:lvl3pPr marL="344488" indent="-115888">
              <a:lnSpc>
                <a:spcPct val="98000"/>
              </a:lnSpc>
              <a:spcBef>
                <a:spcPts val="1000"/>
              </a:spcBef>
              <a:defRPr sz="900" b="0">
                <a:latin typeface="Proxima Nova Semibold" panose="02000506030000020004" pitchFamily="50" charset="0"/>
              </a:defRPr>
            </a:lvl3pPr>
            <a:lvl4pPr>
              <a:defRPr sz="900"/>
            </a:lvl4pPr>
            <a:lvl5pPr>
              <a:defRPr sz="900"/>
            </a:lvl5pPr>
          </a:lstStyle>
          <a:p>
            <a:pPr lvl="0"/>
            <a:r>
              <a:rPr lang="en-US"/>
              <a:t>Click to edit Master text styles</a:t>
            </a:r>
          </a:p>
          <a:p>
            <a:pPr lvl="1"/>
            <a:r>
              <a:rPr lang="en-US"/>
              <a:t>Second level</a:t>
            </a:r>
          </a:p>
          <a:p>
            <a:pPr lvl="2"/>
            <a:r>
              <a:rPr lang="en-US"/>
              <a:t>Third level</a:t>
            </a:r>
          </a:p>
        </p:txBody>
      </p:sp>
      <p:sp>
        <p:nvSpPr>
          <p:cNvPr id="28" name="Picture Placeholder 9">
            <a:extLst>
              <a:ext uri="{FF2B5EF4-FFF2-40B4-BE49-F238E27FC236}">
                <a16:creationId xmlns:a16="http://schemas.microsoft.com/office/drawing/2014/main" id="{D2B2C098-78BF-4C52-8814-C711874639C9}"/>
              </a:ext>
            </a:extLst>
          </p:cNvPr>
          <p:cNvSpPr>
            <a:spLocks noGrp="1"/>
          </p:cNvSpPr>
          <p:nvPr>
            <p:ph type="pic" sz="quarter" idx="28" hasCustomPrompt="1"/>
          </p:nvPr>
        </p:nvSpPr>
        <p:spPr>
          <a:xfrm>
            <a:off x="4256456" y="2423990"/>
            <a:ext cx="685800" cy="640080"/>
          </a:xfrm>
        </p:spPr>
        <p:txBody>
          <a:bodyPr anchor="ctr" anchorCtr="0">
            <a:normAutofit/>
          </a:bodyPr>
          <a:lstStyle>
            <a:lvl1pPr marL="0" indent="0" algn="ctr">
              <a:buNone/>
              <a:defRPr sz="1200"/>
            </a:lvl1pPr>
          </a:lstStyle>
          <a:p>
            <a:r>
              <a:rPr lang="en-US" dirty="0"/>
              <a:t>Icon</a:t>
            </a:r>
          </a:p>
        </p:txBody>
      </p:sp>
      <p:sp>
        <p:nvSpPr>
          <p:cNvPr id="29" name="Text Placeholder 2">
            <a:extLst>
              <a:ext uri="{FF2B5EF4-FFF2-40B4-BE49-F238E27FC236}">
                <a16:creationId xmlns:a16="http://schemas.microsoft.com/office/drawing/2014/main" id="{0E333081-62B6-4C30-858E-B1F9D4EFC597}"/>
              </a:ext>
            </a:extLst>
          </p:cNvPr>
          <p:cNvSpPr>
            <a:spLocks noGrp="1"/>
          </p:cNvSpPr>
          <p:nvPr>
            <p:ph type="body" idx="29"/>
          </p:nvPr>
        </p:nvSpPr>
        <p:spPr>
          <a:xfrm>
            <a:off x="6157162" y="1765299"/>
            <a:ext cx="2357576" cy="424731"/>
          </a:xfrm>
        </p:spPr>
        <p:txBody>
          <a:bodyPr wrap="square" lIns="0" tIns="0" rIns="0" bIns="0" anchor="t" anchorCtr="0">
            <a:noAutofit/>
          </a:bodyPr>
          <a:lstStyle>
            <a:lvl1pPr marL="0" indent="0" algn="ctr">
              <a:lnSpc>
                <a:spcPct val="114000"/>
              </a:lnSpc>
              <a:buNone/>
              <a:defRPr sz="1100" b="0" kern="800" cap="all" spc="4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Content Placeholder 3">
            <a:extLst>
              <a:ext uri="{FF2B5EF4-FFF2-40B4-BE49-F238E27FC236}">
                <a16:creationId xmlns:a16="http://schemas.microsoft.com/office/drawing/2014/main" id="{7D2D163C-A280-46B1-9C5B-F6850609652F}"/>
              </a:ext>
            </a:extLst>
          </p:cNvPr>
          <p:cNvSpPr>
            <a:spLocks noGrp="1"/>
          </p:cNvSpPr>
          <p:nvPr>
            <p:ph sz="half" idx="30"/>
          </p:nvPr>
        </p:nvSpPr>
        <p:spPr>
          <a:xfrm>
            <a:off x="6534152" y="3477431"/>
            <a:ext cx="1980586" cy="1985523"/>
          </a:xfrm>
        </p:spPr>
        <p:txBody>
          <a:bodyPr wrap="square" lIns="0" tIns="0" rIns="0" bIns="0">
            <a:noAutofit/>
          </a:bodyPr>
          <a:lstStyle>
            <a:lvl1pPr marL="115888" indent="-115888">
              <a:lnSpc>
                <a:spcPct val="98000"/>
              </a:lnSpc>
              <a:spcBef>
                <a:spcPts val="1200"/>
              </a:spcBef>
              <a:buClr>
                <a:schemeClr val="accent1"/>
              </a:buClr>
              <a:buFont typeface="Symbol" panose="05050102010706020507" pitchFamily="18" charset="2"/>
              <a:buChar char="·"/>
              <a:defRPr sz="900" b="0">
                <a:latin typeface="Proxima Nova Semibold" panose="02000506030000020004" pitchFamily="50" charset="0"/>
              </a:defRPr>
            </a:lvl1pPr>
            <a:lvl2pPr marL="228600" indent="-112713">
              <a:lnSpc>
                <a:spcPct val="98000"/>
              </a:lnSpc>
              <a:spcBef>
                <a:spcPts val="1000"/>
              </a:spcBef>
              <a:buFont typeface="Proxima Nova Lt" panose="02000506030000020004" pitchFamily="50" charset="0"/>
              <a:buChar char="–"/>
              <a:defRPr sz="900" b="0">
                <a:latin typeface="Proxima Nova Semibold" panose="02000506030000020004" pitchFamily="50" charset="0"/>
              </a:defRPr>
            </a:lvl2pPr>
            <a:lvl3pPr marL="344488" indent="-115888">
              <a:lnSpc>
                <a:spcPct val="98000"/>
              </a:lnSpc>
              <a:spcBef>
                <a:spcPts val="1000"/>
              </a:spcBef>
              <a:defRPr sz="900" b="0">
                <a:latin typeface="Proxima Nova Semibold" panose="02000506030000020004" pitchFamily="50" charset="0"/>
              </a:defRPr>
            </a:lvl3pPr>
            <a:lvl4pPr>
              <a:defRPr sz="900"/>
            </a:lvl4pPr>
            <a:lvl5pPr>
              <a:defRPr sz="900"/>
            </a:lvl5pPr>
          </a:lstStyle>
          <a:p>
            <a:pPr lvl="0"/>
            <a:r>
              <a:rPr lang="en-US"/>
              <a:t>Click to edit Master text styles</a:t>
            </a:r>
          </a:p>
          <a:p>
            <a:pPr lvl="1"/>
            <a:r>
              <a:rPr lang="en-US"/>
              <a:t>Second level</a:t>
            </a:r>
          </a:p>
          <a:p>
            <a:pPr lvl="2"/>
            <a:r>
              <a:rPr lang="en-US"/>
              <a:t>Third level</a:t>
            </a:r>
          </a:p>
        </p:txBody>
      </p:sp>
      <p:sp>
        <p:nvSpPr>
          <p:cNvPr id="31" name="Picture Placeholder 9">
            <a:extLst>
              <a:ext uri="{FF2B5EF4-FFF2-40B4-BE49-F238E27FC236}">
                <a16:creationId xmlns:a16="http://schemas.microsoft.com/office/drawing/2014/main" id="{0DA6631D-0419-4229-A6A8-1D2A05C7A6E8}"/>
              </a:ext>
            </a:extLst>
          </p:cNvPr>
          <p:cNvSpPr>
            <a:spLocks noGrp="1"/>
          </p:cNvSpPr>
          <p:nvPr>
            <p:ph type="pic" sz="quarter" idx="31" hasCustomPrompt="1"/>
          </p:nvPr>
        </p:nvSpPr>
        <p:spPr>
          <a:xfrm>
            <a:off x="6993050" y="2423990"/>
            <a:ext cx="685800" cy="640080"/>
          </a:xfrm>
        </p:spPr>
        <p:txBody>
          <a:bodyPr anchor="ctr" anchorCtr="0">
            <a:normAutofit/>
          </a:bodyPr>
          <a:lstStyle>
            <a:lvl1pPr marL="0" indent="0" algn="ctr">
              <a:buNone/>
              <a:defRPr sz="1200"/>
            </a:lvl1pPr>
          </a:lstStyle>
          <a:p>
            <a:r>
              <a:rPr lang="en-US" dirty="0"/>
              <a:t>Icon</a:t>
            </a:r>
          </a:p>
        </p:txBody>
      </p:sp>
    </p:spTree>
    <p:extLst>
      <p:ext uri="{BB962C8B-B14F-4D97-AF65-F5344CB8AC3E}">
        <p14:creationId xmlns:p14="http://schemas.microsoft.com/office/powerpoint/2010/main" val="32675693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con Library">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lvl1pPr>
              <a:defRPr b="0" cap="none" baseline="0">
                <a:latin typeface="+mj-lt"/>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37" name="Picture Placeholder 9">
            <a:extLst>
              <a:ext uri="{FF2B5EF4-FFF2-40B4-BE49-F238E27FC236}">
                <a16:creationId xmlns:a16="http://schemas.microsoft.com/office/drawing/2014/main" id="{3837F28A-9D71-4F71-A353-56B4917967CC}"/>
              </a:ext>
            </a:extLst>
          </p:cNvPr>
          <p:cNvSpPr>
            <a:spLocks noGrp="1"/>
          </p:cNvSpPr>
          <p:nvPr>
            <p:ph type="pic" sz="quarter" idx="14" hasCustomPrompt="1"/>
          </p:nvPr>
        </p:nvSpPr>
        <p:spPr>
          <a:xfrm>
            <a:off x="2090329" y="1270120"/>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45" name="Picture Placeholder 9">
            <a:extLst>
              <a:ext uri="{FF2B5EF4-FFF2-40B4-BE49-F238E27FC236}">
                <a16:creationId xmlns:a16="http://schemas.microsoft.com/office/drawing/2014/main" id="{F5558B78-7BE6-4B14-A2A6-EA0B1D7585AB}"/>
              </a:ext>
            </a:extLst>
          </p:cNvPr>
          <p:cNvSpPr>
            <a:spLocks noGrp="1"/>
          </p:cNvSpPr>
          <p:nvPr>
            <p:ph type="pic" sz="quarter" idx="16" hasCustomPrompt="1"/>
          </p:nvPr>
        </p:nvSpPr>
        <p:spPr>
          <a:xfrm>
            <a:off x="3427672" y="1270120"/>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48" name="Picture Placeholder 9">
            <a:extLst>
              <a:ext uri="{FF2B5EF4-FFF2-40B4-BE49-F238E27FC236}">
                <a16:creationId xmlns:a16="http://schemas.microsoft.com/office/drawing/2014/main" id="{A54E6C07-F478-4AEC-8B88-8796782D92B3}"/>
              </a:ext>
            </a:extLst>
          </p:cNvPr>
          <p:cNvSpPr>
            <a:spLocks noGrp="1"/>
          </p:cNvSpPr>
          <p:nvPr>
            <p:ph type="pic" sz="quarter" idx="18" hasCustomPrompt="1"/>
          </p:nvPr>
        </p:nvSpPr>
        <p:spPr>
          <a:xfrm>
            <a:off x="4765015" y="1270120"/>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4" name="Picture Placeholder 9">
            <a:extLst>
              <a:ext uri="{FF2B5EF4-FFF2-40B4-BE49-F238E27FC236}">
                <a16:creationId xmlns:a16="http://schemas.microsoft.com/office/drawing/2014/main" id="{4378D3DB-AEC3-4A38-92F1-F7E067BCAC28}"/>
              </a:ext>
            </a:extLst>
          </p:cNvPr>
          <p:cNvSpPr>
            <a:spLocks noGrp="1"/>
          </p:cNvSpPr>
          <p:nvPr>
            <p:ph type="pic" sz="quarter" idx="22" hasCustomPrompt="1"/>
          </p:nvPr>
        </p:nvSpPr>
        <p:spPr>
          <a:xfrm>
            <a:off x="7439703" y="1270120"/>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7" name="Picture Placeholder 9">
            <a:extLst>
              <a:ext uri="{FF2B5EF4-FFF2-40B4-BE49-F238E27FC236}">
                <a16:creationId xmlns:a16="http://schemas.microsoft.com/office/drawing/2014/main" id="{9EAAAD51-34A7-431F-8265-C92B118E5CE4}"/>
              </a:ext>
            </a:extLst>
          </p:cNvPr>
          <p:cNvSpPr>
            <a:spLocks noGrp="1"/>
          </p:cNvSpPr>
          <p:nvPr>
            <p:ph type="pic" sz="quarter" idx="24" hasCustomPrompt="1"/>
          </p:nvPr>
        </p:nvSpPr>
        <p:spPr>
          <a:xfrm>
            <a:off x="752986" y="2262639"/>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0" name="Picture Placeholder 9">
            <a:extLst>
              <a:ext uri="{FF2B5EF4-FFF2-40B4-BE49-F238E27FC236}">
                <a16:creationId xmlns:a16="http://schemas.microsoft.com/office/drawing/2014/main" id="{7BD0CBEF-A84A-496E-AA7F-CD682A049242}"/>
              </a:ext>
            </a:extLst>
          </p:cNvPr>
          <p:cNvSpPr>
            <a:spLocks noGrp="1"/>
          </p:cNvSpPr>
          <p:nvPr>
            <p:ph type="pic" sz="quarter" idx="26" hasCustomPrompt="1"/>
          </p:nvPr>
        </p:nvSpPr>
        <p:spPr>
          <a:xfrm>
            <a:off x="2090329" y="226052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3" name="Picture Placeholder 9">
            <a:extLst>
              <a:ext uri="{FF2B5EF4-FFF2-40B4-BE49-F238E27FC236}">
                <a16:creationId xmlns:a16="http://schemas.microsoft.com/office/drawing/2014/main" id="{B61DF53E-B95F-4F08-B2A3-AD24C8F3A20C}"/>
              </a:ext>
            </a:extLst>
          </p:cNvPr>
          <p:cNvSpPr>
            <a:spLocks noGrp="1"/>
          </p:cNvSpPr>
          <p:nvPr>
            <p:ph type="pic" sz="quarter" idx="28" hasCustomPrompt="1"/>
          </p:nvPr>
        </p:nvSpPr>
        <p:spPr>
          <a:xfrm>
            <a:off x="3427672" y="226052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6" name="Picture Placeholder 9">
            <a:extLst>
              <a:ext uri="{FF2B5EF4-FFF2-40B4-BE49-F238E27FC236}">
                <a16:creationId xmlns:a16="http://schemas.microsoft.com/office/drawing/2014/main" id="{3C29DD9C-D689-46BB-A494-C59A6645D1D2}"/>
              </a:ext>
            </a:extLst>
          </p:cNvPr>
          <p:cNvSpPr>
            <a:spLocks noGrp="1"/>
          </p:cNvSpPr>
          <p:nvPr>
            <p:ph type="pic" sz="quarter" idx="30" hasCustomPrompt="1"/>
          </p:nvPr>
        </p:nvSpPr>
        <p:spPr>
          <a:xfrm>
            <a:off x="4765015" y="226052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2" name="Picture Placeholder 9">
            <a:extLst>
              <a:ext uri="{FF2B5EF4-FFF2-40B4-BE49-F238E27FC236}">
                <a16:creationId xmlns:a16="http://schemas.microsoft.com/office/drawing/2014/main" id="{D71C1F8A-0A85-4F1B-9F07-A50C145D32CC}"/>
              </a:ext>
            </a:extLst>
          </p:cNvPr>
          <p:cNvSpPr>
            <a:spLocks noGrp="1"/>
          </p:cNvSpPr>
          <p:nvPr>
            <p:ph type="pic" sz="quarter" idx="34" hasCustomPrompt="1"/>
          </p:nvPr>
        </p:nvSpPr>
        <p:spPr>
          <a:xfrm>
            <a:off x="7439703" y="226052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5" name="Picture Placeholder 9">
            <a:extLst>
              <a:ext uri="{FF2B5EF4-FFF2-40B4-BE49-F238E27FC236}">
                <a16:creationId xmlns:a16="http://schemas.microsoft.com/office/drawing/2014/main" id="{D948DCD6-D6D8-4BD2-8BDC-610728CDF2F7}"/>
              </a:ext>
            </a:extLst>
          </p:cNvPr>
          <p:cNvSpPr>
            <a:spLocks noGrp="1"/>
          </p:cNvSpPr>
          <p:nvPr>
            <p:ph type="pic" sz="quarter" idx="36" hasCustomPrompt="1"/>
          </p:nvPr>
        </p:nvSpPr>
        <p:spPr>
          <a:xfrm>
            <a:off x="752986" y="3252337"/>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8" name="Picture Placeholder 9">
            <a:extLst>
              <a:ext uri="{FF2B5EF4-FFF2-40B4-BE49-F238E27FC236}">
                <a16:creationId xmlns:a16="http://schemas.microsoft.com/office/drawing/2014/main" id="{762E8DAC-2A5D-4318-B1FB-E3372D244565}"/>
              </a:ext>
            </a:extLst>
          </p:cNvPr>
          <p:cNvSpPr>
            <a:spLocks noGrp="1"/>
          </p:cNvSpPr>
          <p:nvPr>
            <p:ph type="pic" sz="quarter" idx="38" hasCustomPrompt="1"/>
          </p:nvPr>
        </p:nvSpPr>
        <p:spPr>
          <a:xfrm>
            <a:off x="2090329" y="3250926"/>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1" name="Picture Placeholder 9">
            <a:extLst>
              <a:ext uri="{FF2B5EF4-FFF2-40B4-BE49-F238E27FC236}">
                <a16:creationId xmlns:a16="http://schemas.microsoft.com/office/drawing/2014/main" id="{08843F84-938C-4CDB-A641-70603A1EDF00}"/>
              </a:ext>
            </a:extLst>
          </p:cNvPr>
          <p:cNvSpPr>
            <a:spLocks noGrp="1"/>
          </p:cNvSpPr>
          <p:nvPr>
            <p:ph type="pic" sz="quarter" idx="40" hasCustomPrompt="1"/>
          </p:nvPr>
        </p:nvSpPr>
        <p:spPr>
          <a:xfrm>
            <a:off x="3427672" y="3250926"/>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4" name="Picture Placeholder 9">
            <a:extLst>
              <a:ext uri="{FF2B5EF4-FFF2-40B4-BE49-F238E27FC236}">
                <a16:creationId xmlns:a16="http://schemas.microsoft.com/office/drawing/2014/main" id="{6EF1F157-5486-4589-85C0-CC78A4F3B8F0}"/>
              </a:ext>
            </a:extLst>
          </p:cNvPr>
          <p:cNvSpPr>
            <a:spLocks noGrp="1"/>
          </p:cNvSpPr>
          <p:nvPr>
            <p:ph type="pic" sz="quarter" idx="42" hasCustomPrompt="1"/>
          </p:nvPr>
        </p:nvSpPr>
        <p:spPr>
          <a:xfrm>
            <a:off x="4765015" y="3250926"/>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0" name="Picture Placeholder 9">
            <a:extLst>
              <a:ext uri="{FF2B5EF4-FFF2-40B4-BE49-F238E27FC236}">
                <a16:creationId xmlns:a16="http://schemas.microsoft.com/office/drawing/2014/main" id="{57AA3565-910B-44D3-A583-106934EE4959}"/>
              </a:ext>
            </a:extLst>
          </p:cNvPr>
          <p:cNvSpPr>
            <a:spLocks noGrp="1"/>
          </p:cNvSpPr>
          <p:nvPr>
            <p:ph type="pic" sz="quarter" idx="46" hasCustomPrompt="1"/>
          </p:nvPr>
        </p:nvSpPr>
        <p:spPr>
          <a:xfrm>
            <a:off x="7439703" y="3250926"/>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2" name="Picture Placeholder 9">
            <a:extLst>
              <a:ext uri="{FF2B5EF4-FFF2-40B4-BE49-F238E27FC236}">
                <a16:creationId xmlns:a16="http://schemas.microsoft.com/office/drawing/2014/main" id="{A37155F3-23E4-4993-A6BA-7BFE2A520F70}"/>
              </a:ext>
            </a:extLst>
          </p:cNvPr>
          <p:cNvSpPr>
            <a:spLocks noGrp="1"/>
          </p:cNvSpPr>
          <p:nvPr>
            <p:ph type="pic" sz="quarter" idx="47" hasCustomPrompt="1"/>
          </p:nvPr>
        </p:nvSpPr>
        <p:spPr>
          <a:xfrm>
            <a:off x="752986" y="4242035"/>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5" name="Picture Placeholder 9">
            <a:extLst>
              <a:ext uri="{FF2B5EF4-FFF2-40B4-BE49-F238E27FC236}">
                <a16:creationId xmlns:a16="http://schemas.microsoft.com/office/drawing/2014/main" id="{20A28659-2304-47F8-A7B8-F4AE96CFDA03}"/>
              </a:ext>
            </a:extLst>
          </p:cNvPr>
          <p:cNvSpPr>
            <a:spLocks noGrp="1"/>
          </p:cNvSpPr>
          <p:nvPr>
            <p:ph type="pic" sz="quarter" idx="48" hasCustomPrompt="1"/>
          </p:nvPr>
        </p:nvSpPr>
        <p:spPr>
          <a:xfrm>
            <a:off x="2090329" y="4241329"/>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8" name="Picture Placeholder 9">
            <a:extLst>
              <a:ext uri="{FF2B5EF4-FFF2-40B4-BE49-F238E27FC236}">
                <a16:creationId xmlns:a16="http://schemas.microsoft.com/office/drawing/2014/main" id="{398103FB-0137-4797-8A6E-DB4B15DBDC6B}"/>
              </a:ext>
            </a:extLst>
          </p:cNvPr>
          <p:cNvSpPr>
            <a:spLocks noGrp="1"/>
          </p:cNvSpPr>
          <p:nvPr>
            <p:ph type="pic" sz="quarter" idx="49" hasCustomPrompt="1"/>
          </p:nvPr>
        </p:nvSpPr>
        <p:spPr>
          <a:xfrm>
            <a:off x="3427672" y="4241329"/>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1" name="Picture Placeholder 9">
            <a:extLst>
              <a:ext uri="{FF2B5EF4-FFF2-40B4-BE49-F238E27FC236}">
                <a16:creationId xmlns:a16="http://schemas.microsoft.com/office/drawing/2014/main" id="{A3178AB0-A7E3-4D28-83EE-311C1A97F2D7}"/>
              </a:ext>
            </a:extLst>
          </p:cNvPr>
          <p:cNvSpPr>
            <a:spLocks noGrp="1"/>
          </p:cNvSpPr>
          <p:nvPr>
            <p:ph type="pic" sz="quarter" idx="50" hasCustomPrompt="1"/>
          </p:nvPr>
        </p:nvSpPr>
        <p:spPr>
          <a:xfrm>
            <a:off x="4765015" y="4241329"/>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7" name="Picture Placeholder 9">
            <a:extLst>
              <a:ext uri="{FF2B5EF4-FFF2-40B4-BE49-F238E27FC236}">
                <a16:creationId xmlns:a16="http://schemas.microsoft.com/office/drawing/2014/main" id="{0446906E-242F-492D-9A47-6CF7901EB44B}"/>
              </a:ext>
            </a:extLst>
          </p:cNvPr>
          <p:cNvSpPr>
            <a:spLocks noGrp="1"/>
          </p:cNvSpPr>
          <p:nvPr>
            <p:ph type="pic" sz="quarter" idx="52" hasCustomPrompt="1"/>
          </p:nvPr>
        </p:nvSpPr>
        <p:spPr>
          <a:xfrm>
            <a:off x="7439703" y="4241329"/>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0" name="Picture Placeholder 9">
            <a:extLst>
              <a:ext uri="{FF2B5EF4-FFF2-40B4-BE49-F238E27FC236}">
                <a16:creationId xmlns:a16="http://schemas.microsoft.com/office/drawing/2014/main" id="{CC96C7BD-0018-484C-B60D-2E9FB1185E4F}"/>
              </a:ext>
            </a:extLst>
          </p:cNvPr>
          <p:cNvSpPr>
            <a:spLocks noGrp="1"/>
          </p:cNvSpPr>
          <p:nvPr>
            <p:ph type="pic" sz="quarter" idx="53" hasCustomPrompt="1"/>
          </p:nvPr>
        </p:nvSpPr>
        <p:spPr>
          <a:xfrm>
            <a:off x="752986" y="523173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3" name="Picture Placeholder 9">
            <a:extLst>
              <a:ext uri="{FF2B5EF4-FFF2-40B4-BE49-F238E27FC236}">
                <a16:creationId xmlns:a16="http://schemas.microsoft.com/office/drawing/2014/main" id="{A157D414-EF32-4793-8173-AC5D8E4DA15A}"/>
              </a:ext>
            </a:extLst>
          </p:cNvPr>
          <p:cNvSpPr>
            <a:spLocks noGrp="1"/>
          </p:cNvSpPr>
          <p:nvPr>
            <p:ph type="pic" sz="quarter" idx="54" hasCustomPrompt="1"/>
          </p:nvPr>
        </p:nvSpPr>
        <p:spPr>
          <a:xfrm>
            <a:off x="2090329" y="523173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6" name="Picture Placeholder 9">
            <a:extLst>
              <a:ext uri="{FF2B5EF4-FFF2-40B4-BE49-F238E27FC236}">
                <a16:creationId xmlns:a16="http://schemas.microsoft.com/office/drawing/2014/main" id="{13AD7EC0-B002-4F8C-81F6-06226EEE82DA}"/>
              </a:ext>
            </a:extLst>
          </p:cNvPr>
          <p:cNvSpPr>
            <a:spLocks noGrp="1"/>
          </p:cNvSpPr>
          <p:nvPr>
            <p:ph type="pic" sz="quarter" idx="55" hasCustomPrompt="1"/>
          </p:nvPr>
        </p:nvSpPr>
        <p:spPr>
          <a:xfrm>
            <a:off x="3427672" y="523173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9" name="Picture Placeholder 9">
            <a:extLst>
              <a:ext uri="{FF2B5EF4-FFF2-40B4-BE49-F238E27FC236}">
                <a16:creationId xmlns:a16="http://schemas.microsoft.com/office/drawing/2014/main" id="{AEF9BB0C-1833-4073-B277-72EAEE09FFF1}"/>
              </a:ext>
            </a:extLst>
          </p:cNvPr>
          <p:cNvSpPr>
            <a:spLocks noGrp="1"/>
          </p:cNvSpPr>
          <p:nvPr>
            <p:ph type="pic" sz="quarter" idx="56" hasCustomPrompt="1"/>
          </p:nvPr>
        </p:nvSpPr>
        <p:spPr>
          <a:xfrm>
            <a:off x="4765015" y="523173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5" name="Picture Placeholder 9">
            <a:extLst>
              <a:ext uri="{FF2B5EF4-FFF2-40B4-BE49-F238E27FC236}">
                <a16:creationId xmlns:a16="http://schemas.microsoft.com/office/drawing/2014/main" id="{C99DBBB4-B784-45DD-A031-4CA755111E9D}"/>
              </a:ext>
            </a:extLst>
          </p:cNvPr>
          <p:cNvSpPr>
            <a:spLocks noGrp="1"/>
          </p:cNvSpPr>
          <p:nvPr>
            <p:ph type="pic" sz="quarter" idx="58" hasCustomPrompt="1"/>
          </p:nvPr>
        </p:nvSpPr>
        <p:spPr>
          <a:xfrm>
            <a:off x="7439703" y="523173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2" name="Picture Placeholder 9">
            <a:extLst>
              <a:ext uri="{FF2B5EF4-FFF2-40B4-BE49-F238E27FC236}">
                <a16:creationId xmlns:a16="http://schemas.microsoft.com/office/drawing/2014/main" id="{1719898D-461D-4AC9-AA85-C5C405F7E805}"/>
              </a:ext>
            </a:extLst>
          </p:cNvPr>
          <p:cNvSpPr>
            <a:spLocks noGrp="1"/>
          </p:cNvSpPr>
          <p:nvPr>
            <p:ph type="pic" sz="quarter" idx="12" hasCustomPrompt="1"/>
          </p:nvPr>
        </p:nvSpPr>
        <p:spPr>
          <a:xfrm>
            <a:off x="756061" y="1270120"/>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3" name="Picture Placeholder 9">
            <a:extLst>
              <a:ext uri="{FF2B5EF4-FFF2-40B4-BE49-F238E27FC236}">
                <a16:creationId xmlns:a16="http://schemas.microsoft.com/office/drawing/2014/main" id="{C734F14D-17F2-49AC-B750-152DCC64D8F3}"/>
              </a:ext>
            </a:extLst>
          </p:cNvPr>
          <p:cNvSpPr>
            <a:spLocks noGrp="1"/>
          </p:cNvSpPr>
          <p:nvPr>
            <p:ph type="pic" sz="quarter" idx="59" hasCustomPrompt="1"/>
          </p:nvPr>
        </p:nvSpPr>
        <p:spPr>
          <a:xfrm>
            <a:off x="6102358" y="1270120"/>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4" name="Picture Placeholder 9">
            <a:extLst>
              <a:ext uri="{FF2B5EF4-FFF2-40B4-BE49-F238E27FC236}">
                <a16:creationId xmlns:a16="http://schemas.microsoft.com/office/drawing/2014/main" id="{851B3396-F20A-41F5-9E47-7DEF0F85E382}"/>
              </a:ext>
            </a:extLst>
          </p:cNvPr>
          <p:cNvSpPr>
            <a:spLocks noGrp="1"/>
          </p:cNvSpPr>
          <p:nvPr>
            <p:ph type="pic" sz="quarter" idx="60" hasCustomPrompt="1"/>
          </p:nvPr>
        </p:nvSpPr>
        <p:spPr>
          <a:xfrm>
            <a:off x="6102358" y="226052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5" name="Picture Placeholder 9">
            <a:extLst>
              <a:ext uri="{FF2B5EF4-FFF2-40B4-BE49-F238E27FC236}">
                <a16:creationId xmlns:a16="http://schemas.microsoft.com/office/drawing/2014/main" id="{35B65674-AA7F-4183-A382-62A2ECB3901A}"/>
              </a:ext>
            </a:extLst>
          </p:cNvPr>
          <p:cNvSpPr>
            <a:spLocks noGrp="1"/>
          </p:cNvSpPr>
          <p:nvPr>
            <p:ph type="pic" sz="quarter" idx="61" hasCustomPrompt="1"/>
          </p:nvPr>
        </p:nvSpPr>
        <p:spPr>
          <a:xfrm>
            <a:off x="6102358" y="3250926"/>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6" name="Picture Placeholder 9">
            <a:extLst>
              <a:ext uri="{FF2B5EF4-FFF2-40B4-BE49-F238E27FC236}">
                <a16:creationId xmlns:a16="http://schemas.microsoft.com/office/drawing/2014/main" id="{283F96D0-1F5D-4498-96D0-30E3C8739172}"/>
              </a:ext>
            </a:extLst>
          </p:cNvPr>
          <p:cNvSpPr>
            <a:spLocks noGrp="1"/>
          </p:cNvSpPr>
          <p:nvPr>
            <p:ph type="pic" sz="quarter" idx="62" hasCustomPrompt="1"/>
          </p:nvPr>
        </p:nvSpPr>
        <p:spPr>
          <a:xfrm>
            <a:off x="6102358" y="4241329"/>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8" name="Picture Placeholder 9">
            <a:extLst>
              <a:ext uri="{FF2B5EF4-FFF2-40B4-BE49-F238E27FC236}">
                <a16:creationId xmlns:a16="http://schemas.microsoft.com/office/drawing/2014/main" id="{8E7D7AB1-D3A9-4199-91B9-AE2DE7791160}"/>
              </a:ext>
            </a:extLst>
          </p:cNvPr>
          <p:cNvSpPr>
            <a:spLocks noGrp="1"/>
          </p:cNvSpPr>
          <p:nvPr>
            <p:ph type="pic" sz="quarter" idx="63" hasCustomPrompt="1"/>
          </p:nvPr>
        </p:nvSpPr>
        <p:spPr>
          <a:xfrm>
            <a:off x="6102358" y="523173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Tree>
    <p:extLst>
      <p:ext uri="{BB962C8B-B14F-4D97-AF65-F5344CB8AC3E}">
        <p14:creationId xmlns:p14="http://schemas.microsoft.com/office/powerpoint/2010/main" val="14332255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1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normAutofit/>
          </a:bodyPr>
          <a:lstStyle>
            <a:lvl1pPr>
              <a:defRPr sz="1100"/>
            </a:lvl1pPr>
            <a:lvl2pPr>
              <a:defRPr sz="1050"/>
            </a:lvl2pPr>
            <a:lvl3pPr>
              <a:defRPr sz="100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1100"/>
            </a:lvl1pPr>
            <a:lvl2pPr>
              <a:defRPr sz="1050"/>
            </a:lvl2pPr>
            <a:lvl3pPr>
              <a:defRPr sz="100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316D47B7-F96F-4E7D-9DB7-3FB038C77457}"/>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1" name="Title 10">
            <a:extLst>
              <a:ext uri="{FF2B5EF4-FFF2-40B4-BE49-F238E27FC236}">
                <a16:creationId xmlns:a16="http://schemas.microsoft.com/office/drawing/2014/main" id="{CF69A463-159B-4EC7-9B32-D4C54666ECA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107622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Tree>
    <p:extLst>
      <p:ext uri="{BB962C8B-B14F-4D97-AF65-F5344CB8AC3E}">
        <p14:creationId xmlns:p14="http://schemas.microsoft.com/office/powerpoint/2010/main" val="4186380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Clr>
                <a:schemeClr val="tx1"/>
              </a:buClr>
              <a:buFont typeface="Symbol" panose="05050102010706020507" pitchFamily="18" charset="2"/>
              <a:buChar char="·"/>
              <a:defRPr/>
            </a:lvl1pPr>
            <a:lvl2pPr marL="685800" indent="-228600">
              <a:buClr>
                <a:schemeClr val="tx1"/>
              </a:buClr>
              <a:buFont typeface="Symbol" panose="05050102010706020507" pitchFamily="18" charset="2"/>
              <a:buChar char="·"/>
              <a:defRPr/>
            </a:lvl2pPr>
            <a:lvl3pPr marL="1143000" indent="-228600">
              <a:buClr>
                <a:schemeClr val="tx1"/>
              </a:buClr>
              <a:buFont typeface="Symbol" panose="05050102010706020507" pitchFamily="18" charset="2"/>
              <a:buChar char="·"/>
              <a:defRPr/>
            </a:lvl3pPr>
            <a:lvl4pPr marL="1600200" indent="-228600">
              <a:buClr>
                <a:schemeClr val="tx1"/>
              </a:buClr>
              <a:buFont typeface="Symbol" panose="05050102010706020507" pitchFamily="18" charset="2"/>
              <a:buChar char="·"/>
              <a:defRPr/>
            </a:lvl4pPr>
            <a:lvl5pPr marL="2057400" indent="-228600">
              <a:buClr>
                <a:schemeClr val="tx1"/>
              </a:buClr>
              <a:buFont typeface="Symbol" panose="050501020107060205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1" name="Title 10">
            <a:extLst>
              <a:ext uri="{FF2B5EF4-FFF2-40B4-BE49-F238E27FC236}">
                <a16:creationId xmlns:a16="http://schemas.microsoft.com/office/drawing/2014/main" id="{5BEDC98C-4523-4745-9073-2DCFAB224318}"/>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763350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Grey Background">
    <p:spTree>
      <p:nvGrpSpPr>
        <p:cNvPr id="1" name=""/>
        <p:cNvGrpSpPr/>
        <p:nvPr/>
      </p:nvGrpSpPr>
      <p:grpSpPr>
        <a:xfrm>
          <a:off x="0" y="0"/>
          <a:ext cx="0" cy="0"/>
          <a:chOff x="0" y="0"/>
          <a:chExt cx="0" cy="0"/>
        </a:xfrm>
      </p:grpSpPr>
      <p:sp>
        <p:nvSpPr>
          <p:cNvPr id="4" name="object 6">
            <a:extLst>
              <a:ext uri="{FF2B5EF4-FFF2-40B4-BE49-F238E27FC236}">
                <a16:creationId xmlns:a16="http://schemas.microsoft.com/office/drawing/2014/main" id="{043FF128-723F-4AAB-8603-D3B2E90C40C9}"/>
              </a:ext>
            </a:extLst>
          </p:cNvPr>
          <p:cNvSpPr/>
          <p:nvPr userDrawn="1"/>
        </p:nvSpPr>
        <p:spPr>
          <a:xfrm>
            <a:off x="0" y="1371600"/>
            <a:ext cx="9144000" cy="4343400"/>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rgbClr val="EFF0ED"/>
          </a:solidFill>
        </p:spPr>
        <p:txBody>
          <a:bodyPr wrap="square" lIns="0" tIns="0" rIns="0" bIns="0" rtlCol="0"/>
          <a:lstStyle/>
          <a:p>
            <a:endParaRPr dirty="0"/>
          </a:p>
        </p:txBody>
      </p:sp>
      <p:sp>
        <p:nvSpPr>
          <p:cNvPr id="5" name="Slide Number Placeholder 4">
            <a:extLst>
              <a:ext uri="{FF2B5EF4-FFF2-40B4-BE49-F238E27FC236}">
                <a16:creationId xmlns:a16="http://schemas.microsoft.com/office/drawing/2014/main" id="{73CA99B8-1840-4B65-BB8B-4F0713070237}"/>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6" name="Title 5">
            <a:extLst>
              <a:ext uri="{FF2B5EF4-FFF2-40B4-BE49-F238E27FC236}">
                <a16:creationId xmlns:a16="http://schemas.microsoft.com/office/drawing/2014/main" id="{CE46A220-6935-4326-A8A4-7BB0492268D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830940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F21EDE3-924F-4937-8EC3-0C1D09683656}"/>
              </a:ext>
            </a:extLst>
          </p:cNvPr>
          <p:cNvSpPr>
            <a:spLocks noGrp="1"/>
          </p:cNvSpPr>
          <p:nvPr>
            <p:ph type="sldNum" sz="quarter" idx="10"/>
          </p:nvPr>
        </p:nvSpPr>
        <p:spPr/>
        <p:txBody>
          <a:bodyPr/>
          <a:lstStyle/>
          <a:p>
            <a:fld id="{68ADD5C9-84A7-4280-A026-B1A9B85A82DE}" type="slidenum">
              <a:rPr lang="en-US" smtClean="0"/>
              <a:pPr/>
              <a:t>‹#›</a:t>
            </a:fld>
            <a:endParaRPr lang="en-US" dirty="0"/>
          </a:p>
        </p:txBody>
      </p:sp>
    </p:spTree>
    <p:extLst>
      <p:ext uri="{BB962C8B-B14F-4D97-AF65-F5344CB8AC3E}">
        <p14:creationId xmlns:p14="http://schemas.microsoft.com/office/powerpoint/2010/main" val="375280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086" y="1360692"/>
            <a:ext cx="7853534" cy="4418671"/>
          </a:xfrm>
        </p:spPr>
        <p:txBody>
          <a:bodyPr lIns="0" tIns="0" rIns="0" bIns="0">
            <a:noAutofit/>
          </a:bodyPr>
          <a:lstStyle>
            <a:lvl1pPr marL="0" indent="0">
              <a:spcBef>
                <a:spcPts val="1300"/>
              </a:spcBef>
              <a:spcAft>
                <a:spcPts val="300"/>
              </a:spcAft>
              <a:buNone/>
              <a:tabLst>
                <a:tab pos="274320" algn="l"/>
                <a:tab pos="457200" algn="l"/>
              </a:tabLst>
              <a:defRPr sz="1400" b="1">
                <a:solidFill>
                  <a:schemeClr val="tx1"/>
                </a:solidFill>
                <a:latin typeface="+mn-lt"/>
              </a:defRPr>
            </a:lvl1pPr>
            <a:lvl2pPr marL="457200" indent="0">
              <a:spcBef>
                <a:spcPts val="0"/>
              </a:spcBef>
              <a:spcAft>
                <a:spcPts val="300"/>
              </a:spcAft>
              <a:buNone/>
              <a:defRPr sz="1400" b="0">
                <a:solidFill>
                  <a:schemeClr val="tx1"/>
                </a:solidFill>
                <a:latin typeface="+mj-lt"/>
              </a:defRPr>
            </a:lvl2pPr>
            <a:lvl3pPr marL="684213" indent="-228600">
              <a:spcBef>
                <a:spcPts val="0"/>
              </a:spcBef>
              <a:spcAft>
                <a:spcPts val="300"/>
              </a:spcAft>
              <a:buClr>
                <a:schemeClr val="tx1"/>
              </a:buClr>
              <a:buFont typeface="Symbol" panose="05050102010706020507" pitchFamily="18" charset="2"/>
              <a:buChar char="·"/>
              <a:defRPr sz="1400" b="0">
                <a:solidFill>
                  <a:schemeClr val="tx1"/>
                </a:solidFill>
                <a:latin typeface="+mj-lt"/>
              </a:defRPr>
            </a:lvl3pPr>
            <a:lvl4pPr marL="914400" indent="-228600">
              <a:spcBef>
                <a:spcPts val="0"/>
              </a:spcBef>
              <a:spcAft>
                <a:spcPts val="300"/>
              </a:spcAft>
              <a:buClr>
                <a:schemeClr val="tx1"/>
              </a:buClr>
              <a:buFont typeface="Symbol" panose="05050102010706020507" pitchFamily="18" charset="2"/>
              <a:buChar char="·"/>
              <a:defRPr sz="1400" b="0">
                <a:solidFill>
                  <a:schemeClr val="tx1"/>
                </a:solidFill>
                <a:latin typeface="+mj-lt"/>
              </a:defRPr>
            </a:lvl4pPr>
            <a:lvl5pPr marL="1144588" indent="-228600">
              <a:spcBef>
                <a:spcPts val="0"/>
              </a:spcBef>
              <a:spcAft>
                <a:spcPts val="300"/>
              </a:spcAft>
              <a:buClr>
                <a:schemeClr val="tx1"/>
              </a:buClr>
              <a:buFont typeface="Symbol" panose="05050102010706020507" pitchFamily="18" charset="2"/>
              <a:buChar char="·"/>
              <a:defRPr sz="14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1339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6850"/>
            <a:ext cx="4372252" cy="4734354"/>
          </a:xfrm>
        </p:spPr>
        <p:txBody>
          <a:bodyPr lIns="0" tIns="0" rIns="0" bIns="0">
            <a:noAutofit/>
          </a:bodyPr>
          <a:lstStyle>
            <a:lvl1pPr marL="0" indent="0">
              <a:lnSpc>
                <a:spcPct val="104000"/>
              </a:lnSpc>
              <a:spcBef>
                <a:spcPts val="2200"/>
              </a:spcBef>
              <a:spcAft>
                <a:spcPts val="400"/>
              </a:spcAft>
              <a:buNone/>
              <a:tabLst>
                <a:tab pos="274320" algn="l"/>
                <a:tab pos="457200" algn="l"/>
              </a:tabLst>
              <a:defRPr sz="1400" b="1">
                <a:solidFill>
                  <a:schemeClr val="tx1"/>
                </a:solidFill>
                <a:latin typeface="+mn-lt"/>
              </a:defRPr>
            </a:lvl1pPr>
            <a:lvl2pPr marL="230188" indent="-230188">
              <a:lnSpc>
                <a:spcPct val="104000"/>
              </a:lnSpc>
              <a:spcBef>
                <a:spcPts val="0"/>
              </a:spcBef>
              <a:spcAft>
                <a:spcPts val="300"/>
              </a:spcAft>
              <a:buClr>
                <a:schemeClr val="tx1"/>
              </a:buClr>
              <a:buFont typeface="Proxima Nova Lt" panose="02000506030000020004" pitchFamily="50" charset="0"/>
              <a:buChar char="–"/>
              <a:defRPr sz="1400" b="0">
                <a:solidFill>
                  <a:schemeClr val="tx1"/>
                </a:solidFill>
                <a:latin typeface="+mj-lt"/>
              </a:defRPr>
            </a:lvl2pPr>
            <a:lvl3pPr marL="684213" indent="-228600">
              <a:lnSpc>
                <a:spcPct val="104000"/>
              </a:lnSpc>
              <a:spcBef>
                <a:spcPts val="0"/>
              </a:spcBef>
              <a:spcAft>
                <a:spcPts val="300"/>
              </a:spcAft>
              <a:buClr>
                <a:schemeClr val="tx1"/>
              </a:buClr>
              <a:buFont typeface="Symbol" panose="05050102010706020507" pitchFamily="18" charset="2"/>
              <a:buChar char="·"/>
              <a:defRPr sz="1400" b="0">
                <a:solidFill>
                  <a:schemeClr val="tx1"/>
                </a:solidFill>
                <a:latin typeface="+mj-lt"/>
              </a:defRPr>
            </a:lvl3pPr>
            <a:lvl4pPr marL="914400" indent="-228600">
              <a:lnSpc>
                <a:spcPct val="104000"/>
              </a:lnSpc>
              <a:spcBef>
                <a:spcPts val="0"/>
              </a:spcBef>
              <a:spcAft>
                <a:spcPts val="300"/>
              </a:spcAft>
              <a:buClr>
                <a:schemeClr val="tx1"/>
              </a:buClr>
              <a:buFont typeface="Symbol" panose="05050102010706020507" pitchFamily="18" charset="2"/>
              <a:buChar char="·"/>
              <a:defRPr sz="1400" b="0">
                <a:solidFill>
                  <a:schemeClr val="tx1"/>
                </a:solidFill>
                <a:latin typeface="+mj-lt"/>
              </a:defRPr>
            </a:lvl4pPr>
            <a:lvl5pPr marL="1144588" indent="-228600">
              <a:lnSpc>
                <a:spcPct val="104000"/>
              </a:lnSpc>
              <a:spcBef>
                <a:spcPts val="0"/>
              </a:spcBef>
              <a:spcAft>
                <a:spcPts val="300"/>
              </a:spcAft>
              <a:buClr>
                <a:schemeClr val="tx1"/>
              </a:buClr>
              <a:buFont typeface="Symbol" panose="05050102010706020507" pitchFamily="18" charset="2"/>
              <a:buChar char="·"/>
              <a:defRPr sz="14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p:txBody>
          <a:bodyPr/>
          <a:lstStyle/>
          <a:p>
            <a:r>
              <a:rPr lang="en-US"/>
              <a:t>Click to edit Master title style</a:t>
            </a:r>
          </a:p>
        </p:txBody>
      </p:sp>
      <p:sp>
        <p:nvSpPr>
          <p:cNvPr id="8" name="Picture Placeholder 3">
            <a:extLst>
              <a:ext uri="{FF2B5EF4-FFF2-40B4-BE49-F238E27FC236}">
                <a16:creationId xmlns:a16="http://schemas.microsoft.com/office/drawing/2014/main" id="{9F7E151B-BFD8-46C6-9131-E1F4183DA89C}"/>
              </a:ext>
            </a:extLst>
          </p:cNvPr>
          <p:cNvSpPr>
            <a:spLocks noGrp="1"/>
          </p:cNvSpPr>
          <p:nvPr>
            <p:ph type="pic" sz="quarter" idx="11"/>
          </p:nvPr>
        </p:nvSpPr>
        <p:spPr>
          <a:xfrm>
            <a:off x="5273675" y="1377260"/>
            <a:ext cx="3413125" cy="4358378"/>
          </a:xfrm>
        </p:spPr>
        <p:txBody>
          <a:bodyPr anchor="ctr" anchorCtr="0"/>
          <a:lstStyle>
            <a:lvl1pPr marL="0" indent="0" algn="ctr">
              <a:buNone/>
              <a:defRPr/>
            </a:lvl1pPr>
          </a:lstStyle>
          <a:p>
            <a:r>
              <a:rPr lang="en-US" dirty="0"/>
              <a:t>Click icon to add picture</a:t>
            </a:r>
          </a:p>
        </p:txBody>
      </p:sp>
    </p:spTree>
    <p:extLst>
      <p:ext uri="{BB962C8B-B14F-4D97-AF65-F5344CB8AC3E}">
        <p14:creationId xmlns:p14="http://schemas.microsoft.com/office/powerpoint/2010/main" val="1828639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ed Copy + Im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2497" y="1425219"/>
            <a:ext cx="4481188" cy="4042742"/>
          </a:xfrm>
        </p:spPr>
        <p:txBody>
          <a:bodyPr lIns="0" tIns="0" rIns="0" bIns="0">
            <a:noAutofit/>
          </a:bodyPr>
          <a:lstStyle>
            <a:lvl1pPr marL="141288" indent="-141288">
              <a:lnSpc>
                <a:spcPct val="107000"/>
              </a:lnSpc>
              <a:spcBef>
                <a:spcPts val="1300"/>
              </a:spcBef>
              <a:spcAft>
                <a:spcPts val="0"/>
              </a:spcAft>
              <a:buClr>
                <a:schemeClr val="accent1"/>
              </a:buClr>
              <a:buFont typeface="Symbol" panose="05050102010706020507" pitchFamily="18" charset="2"/>
              <a:buChar char="·"/>
              <a:tabLst/>
              <a:defRPr sz="1100" b="0">
                <a:solidFill>
                  <a:schemeClr val="tx1"/>
                </a:solidFill>
                <a:latin typeface="+mn-lt"/>
              </a:defRPr>
            </a:lvl1pPr>
            <a:lvl2pPr marL="307975" indent="-171450">
              <a:lnSpc>
                <a:spcPct val="107000"/>
              </a:lnSpc>
              <a:spcBef>
                <a:spcPts val="1300"/>
              </a:spcBef>
              <a:spcAft>
                <a:spcPts val="300"/>
              </a:spcAft>
              <a:buFont typeface="Proxima Nova Lt" panose="02000506030000020004" pitchFamily="50" charset="0"/>
              <a:buChar char="–"/>
              <a:defRPr sz="1100" b="0">
                <a:solidFill>
                  <a:schemeClr val="tx1"/>
                </a:solidFill>
                <a:latin typeface="+mj-lt"/>
              </a:defRPr>
            </a:lvl2pPr>
            <a:lvl3pPr marL="458788" indent="-153988">
              <a:lnSpc>
                <a:spcPct val="107000"/>
              </a:lnSpc>
              <a:spcBef>
                <a:spcPts val="1300"/>
              </a:spcBef>
              <a:spcAft>
                <a:spcPts val="0"/>
              </a:spcAft>
              <a:buClr>
                <a:schemeClr val="tx1"/>
              </a:buClr>
              <a:buFont typeface="Symbol" panose="05050102010706020507" pitchFamily="18" charset="2"/>
              <a:buChar char="·"/>
              <a:defRPr sz="1100" b="0">
                <a:solidFill>
                  <a:schemeClr val="tx1"/>
                </a:solidFill>
                <a:latin typeface="+mj-lt"/>
              </a:defRPr>
            </a:lvl3pPr>
            <a:lvl4pPr marL="914400" indent="-228600">
              <a:lnSpc>
                <a:spcPct val="107000"/>
              </a:lnSpc>
              <a:spcBef>
                <a:spcPts val="1300"/>
              </a:spcBef>
              <a:spcAft>
                <a:spcPts val="300"/>
              </a:spcAft>
              <a:buClr>
                <a:schemeClr val="tx1"/>
              </a:buClr>
              <a:buFont typeface="Symbol" panose="05050102010706020507" pitchFamily="18" charset="2"/>
              <a:buChar char="·"/>
              <a:defRPr sz="1100" b="0">
                <a:solidFill>
                  <a:schemeClr val="tx1"/>
                </a:solidFill>
                <a:latin typeface="+mj-lt"/>
              </a:defRPr>
            </a:lvl4pPr>
            <a:lvl5pPr marL="1144588" indent="-228600">
              <a:lnSpc>
                <a:spcPct val="107000"/>
              </a:lnSpc>
              <a:spcBef>
                <a:spcPts val="1300"/>
              </a:spcBef>
              <a:spcAft>
                <a:spcPts val="300"/>
              </a:spcAft>
              <a:buClr>
                <a:schemeClr val="tx1"/>
              </a:buClr>
              <a:buFont typeface="Symbol" panose="05050102010706020507" pitchFamily="18" charset="2"/>
              <a:buChar char="·"/>
              <a:defRPr sz="11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p:txBody>
          <a:bodyPr/>
          <a:lstStyle/>
          <a:p>
            <a:r>
              <a:rPr lang="en-US"/>
              <a:t>Click to edit Master title style</a:t>
            </a:r>
          </a:p>
        </p:txBody>
      </p:sp>
      <p:sp>
        <p:nvSpPr>
          <p:cNvPr id="8" name="Picture Placeholder 3">
            <a:extLst>
              <a:ext uri="{FF2B5EF4-FFF2-40B4-BE49-F238E27FC236}">
                <a16:creationId xmlns:a16="http://schemas.microsoft.com/office/drawing/2014/main" id="{E237F1F1-59AE-4852-B6DA-EB5A311A28FF}"/>
              </a:ext>
            </a:extLst>
          </p:cNvPr>
          <p:cNvSpPr>
            <a:spLocks noGrp="1"/>
          </p:cNvSpPr>
          <p:nvPr>
            <p:ph type="pic" sz="quarter" idx="11"/>
          </p:nvPr>
        </p:nvSpPr>
        <p:spPr>
          <a:xfrm>
            <a:off x="457199" y="1377260"/>
            <a:ext cx="3209287" cy="4020364"/>
          </a:xfrm>
        </p:spPr>
        <p:txBody>
          <a:bodyPr anchor="ctr" anchorCtr="0"/>
          <a:lstStyle>
            <a:lvl1pPr marL="0" indent="0" algn="ctr">
              <a:buNone/>
              <a:defRPr/>
            </a:lvl1pPr>
          </a:lstStyle>
          <a:p>
            <a:r>
              <a:rPr lang="en-US" dirty="0"/>
              <a:t>Click icon to add picture</a:t>
            </a:r>
          </a:p>
        </p:txBody>
      </p:sp>
    </p:spTree>
    <p:extLst>
      <p:ext uri="{BB962C8B-B14F-4D97-AF65-F5344CB8AC3E}">
        <p14:creationId xmlns:p14="http://schemas.microsoft.com/office/powerpoint/2010/main" val="79387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ighlighted Copy + Im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1685" y="1354881"/>
            <a:ext cx="4745115" cy="4734354"/>
          </a:xfrm>
        </p:spPr>
        <p:txBody>
          <a:bodyPr lIns="0" tIns="0" rIns="0" bIns="0">
            <a:noAutofit/>
          </a:bodyPr>
          <a:lstStyle>
            <a:lvl1pPr marL="0" indent="0">
              <a:lnSpc>
                <a:spcPct val="106000"/>
              </a:lnSpc>
              <a:spcBef>
                <a:spcPts val="1100"/>
              </a:spcBef>
              <a:spcAft>
                <a:spcPts val="0"/>
              </a:spcAft>
              <a:buNone/>
              <a:tabLst>
                <a:tab pos="274320" algn="l"/>
                <a:tab pos="457200" algn="l"/>
              </a:tabLst>
              <a:defRPr sz="1100" b="1">
                <a:solidFill>
                  <a:schemeClr val="tx1"/>
                </a:solidFill>
                <a:latin typeface="+mn-lt"/>
              </a:defRPr>
            </a:lvl1pPr>
            <a:lvl2pPr marL="0" indent="0">
              <a:lnSpc>
                <a:spcPct val="106000"/>
              </a:lnSpc>
              <a:spcBef>
                <a:spcPts val="0"/>
              </a:spcBef>
              <a:spcAft>
                <a:spcPts val="300"/>
              </a:spcAft>
              <a:buFont typeface="Proxima Nova Lt" panose="02000506030000020004" pitchFamily="50" charset="0"/>
              <a:buNone/>
              <a:defRPr sz="1100" b="0">
                <a:solidFill>
                  <a:schemeClr val="tx1"/>
                </a:solidFill>
                <a:latin typeface="+mj-lt"/>
              </a:defRPr>
            </a:lvl2pPr>
            <a:lvl3pPr marL="228600" indent="-228600">
              <a:lnSpc>
                <a:spcPct val="106000"/>
              </a:lnSpc>
              <a:spcBef>
                <a:spcPts val="0"/>
              </a:spcBef>
              <a:spcAft>
                <a:spcPts val="0"/>
              </a:spcAft>
              <a:defRPr sz="1100" b="0">
                <a:solidFill>
                  <a:schemeClr val="tx1"/>
                </a:solidFill>
                <a:latin typeface="+mj-lt"/>
              </a:defRPr>
            </a:lvl3pPr>
            <a:lvl4pPr marL="914400" indent="-228600">
              <a:lnSpc>
                <a:spcPct val="106000"/>
              </a:lnSpc>
              <a:spcBef>
                <a:spcPts val="0"/>
              </a:spcBef>
              <a:spcAft>
                <a:spcPts val="300"/>
              </a:spcAft>
              <a:defRPr sz="1100" b="0">
                <a:solidFill>
                  <a:schemeClr val="tx1"/>
                </a:solidFill>
                <a:latin typeface="+mj-lt"/>
              </a:defRPr>
            </a:lvl4pPr>
            <a:lvl5pPr marL="1144588" indent="-228600">
              <a:lnSpc>
                <a:spcPct val="106000"/>
              </a:lnSpc>
              <a:spcBef>
                <a:spcPts val="0"/>
              </a:spcBef>
              <a:spcAft>
                <a:spcPts val="300"/>
              </a:spcAft>
              <a:defRPr sz="11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p:txBody>
          <a:bodyPr/>
          <a:lstStyle/>
          <a:p>
            <a:r>
              <a:rPr lang="en-US"/>
              <a:t>Click to edit Master title style</a:t>
            </a:r>
          </a:p>
        </p:txBody>
      </p:sp>
      <p:sp>
        <p:nvSpPr>
          <p:cNvPr id="6" name="Picture Placeholder 3">
            <a:extLst>
              <a:ext uri="{FF2B5EF4-FFF2-40B4-BE49-F238E27FC236}">
                <a16:creationId xmlns:a16="http://schemas.microsoft.com/office/drawing/2014/main" id="{9F13F77D-5081-4182-82EE-56AF378F224F}"/>
              </a:ext>
            </a:extLst>
          </p:cNvPr>
          <p:cNvSpPr>
            <a:spLocks noGrp="1"/>
          </p:cNvSpPr>
          <p:nvPr>
            <p:ph type="pic" sz="quarter" idx="11"/>
          </p:nvPr>
        </p:nvSpPr>
        <p:spPr>
          <a:xfrm>
            <a:off x="457199" y="1377260"/>
            <a:ext cx="3209287" cy="4020364"/>
          </a:xfrm>
        </p:spPr>
        <p:txBody>
          <a:bodyPr anchor="ctr" anchorCtr="0"/>
          <a:lstStyle>
            <a:lvl1pPr marL="0" indent="0" algn="ctr">
              <a:buNone/>
              <a:defRPr/>
            </a:lvl1pPr>
          </a:lstStyle>
          <a:p>
            <a:r>
              <a:rPr lang="en-US" dirty="0"/>
              <a:t>Click icon to add picture</a:t>
            </a:r>
          </a:p>
        </p:txBody>
      </p:sp>
    </p:spTree>
    <p:extLst>
      <p:ext uri="{BB962C8B-B14F-4D97-AF65-F5344CB8AC3E}">
        <p14:creationId xmlns:p14="http://schemas.microsoft.com/office/powerpoint/2010/main" val="1132049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v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4887"/>
            <a:ext cx="4385858" cy="1121545"/>
          </a:xfrm>
        </p:spPr>
        <p:txBody>
          <a:bodyPr lIns="0" tIns="0" rIns="0" bIns="0">
            <a:noAutofit/>
          </a:bodyPr>
          <a:lstStyle>
            <a:lvl1pPr marL="0" indent="0">
              <a:lnSpc>
                <a:spcPct val="112000"/>
              </a:lnSpc>
              <a:spcBef>
                <a:spcPts val="1300"/>
              </a:spcBef>
              <a:spcAft>
                <a:spcPts val="0"/>
              </a:spcAft>
              <a:buClr>
                <a:schemeClr val="accent1"/>
              </a:buClr>
              <a:buFont typeface="Arial" panose="020B0604020202020204" pitchFamily="34" charset="0"/>
              <a:buNone/>
              <a:tabLst/>
              <a:defRPr sz="1300" b="0">
                <a:solidFill>
                  <a:schemeClr val="tx1"/>
                </a:solidFill>
                <a:latin typeface="+mj-lt"/>
              </a:defRPr>
            </a:lvl1pPr>
            <a:lvl2pPr marL="136525" indent="0">
              <a:lnSpc>
                <a:spcPct val="107000"/>
              </a:lnSpc>
              <a:spcBef>
                <a:spcPts val="1300"/>
              </a:spcBef>
              <a:spcAft>
                <a:spcPts val="300"/>
              </a:spcAft>
              <a:buFont typeface="Proxima Nova Lt" panose="02000506030000020004" pitchFamily="50" charset="0"/>
              <a:buNone/>
              <a:defRPr sz="1100" b="0">
                <a:solidFill>
                  <a:schemeClr val="tx1"/>
                </a:solidFill>
                <a:latin typeface="+mj-lt"/>
              </a:defRPr>
            </a:lvl2pPr>
            <a:lvl3pPr marL="458788" indent="-153988">
              <a:lnSpc>
                <a:spcPct val="107000"/>
              </a:lnSpc>
              <a:spcBef>
                <a:spcPts val="1300"/>
              </a:spcBef>
              <a:spcAft>
                <a:spcPts val="0"/>
              </a:spcAft>
              <a:defRPr sz="1100" b="0">
                <a:solidFill>
                  <a:schemeClr val="tx1"/>
                </a:solidFill>
                <a:latin typeface="+mj-lt"/>
              </a:defRPr>
            </a:lvl3pPr>
            <a:lvl4pPr marL="914400" indent="-228600">
              <a:lnSpc>
                <a:spcPct val="107000"/>
              </a:lnSpc>
              <a:spcBef>
                <a:spcPts val="1300"/>
              </a:spcBef>
              <a:spcAft>
                <a:spcPts val="300"/>
              </a:spcAft>
              <a:defRPr sz="1100" b="0">
                <a:solidFill>
                  <a:schemeClr val="tx1"/>
                </a:solidFill>
                <a:latin typeface="+mj-lt"/>
              </a:defRPr>
            </a:lvl4pPr>
            <a:lvl5pPr marL="1144588" indent="-228600">
              <a:lnSpc>
                <a:spcPct val="107000"/>
              </a:lnSpc>
              <a:spcBef>
                <a:spcPts val="1300"/>
              </a:spcBef>
              <a:spcAft>
                <a:spcPts val="300"/>
              </a:spcAft>
              <a:defRPr sz="1100" b="0">
                <a:solidFill>
                  <a:schemeClr val="tx1"/>
                </a:solidFill>
                <a:latin typeface="+mj-lt"/>
              </a:defRPr>
            </a:lvl5pPr>
          </a:lstStyle>
          <a:p>
            <a:pPr lvl="0"/>
            <a:r>
              <a:rPr lang="en-US"/>
              <a:t>Click to edit Master text styles</a:t>
            </a:r>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p:txBody>
          <a:bodyPr/>
          <a:lstStyle/>
          <a:p>
            <a:r>
              <a:rPr lang="en-US"/>
              <a:t>Click to edit Master title style</a:t>
            </a:r>
          </a:p>
        </p:txBody>
      </p:sp>
      <p:sp>
        <p:nvSpPr>
          <p:cNvPr id="8" name="Picture Placeholder 7">
            <a:extLst>
              <a:ext uri="{FF2B5EF4-FFF2-40B4-BE49-F238E27FC236}">
                <a16:creationId xmlns:a16="http://schemas.microsoft.com/office/drawing/2014/main" id="{275BA8B0-3CAE-4B98-9BBD-9EFFA7CDA19D}"/>
              </a:ext>
            </a:extLst>
          </p:cNvPr>
          <p:cNvSpPr>
            <a:spLocks noGrp="1"/>
          </p:cNvSpPr>
          <p:nvPr>
            <p:ph type="pic" sz="quarter" idx="11"/>
          </p:nvPr>
        </p:nvSpPr>
        <p:spPr>
          <a:xfrm>
            <a:off x="457200" y="2698750"/>
            <a:ext cx="4364038" cy="3009900"/>
          </a:xfrm>
        </p:spPr>
        <p:txBody>
          <a:bodyPr anchor="ctr" anchorCtr="0"/>
          <a:lstStyle>
            <a:lvl1pPr marL="0" indent="0" algn="ctr">
              <a:buNone/>
              <a:defRPr/>
            </a:lvl1pPr>
          </a:lstStyle>
          <a:p>
            <a:r>
              <a:rPr lang="en-US" dirty="0"/>
              <a:t>Click icon to add picture</a:t>
            </a:r>
          </a:p>
        </p:txBody>
      </p:sp>
      <p:sp>
        <p:nvSpPr>
          <p:cNvPr id="11" name="Content Placeholder 2">
            <a:extLst>
              <a:ext uri="{FF2B5EF4-FFF2-40B4-BE49-F238E27FC236}">
                <a16:creationId xmlns:a16="http://schemas.microsoft.com/office/drawing/2014/main" id="{563D159E-96A3-4B7C-849E-C14019106E3B}"/>
              </a:ext>
            </a:extLst>
          </p:cNvPr>
          <p:cNvSpPr>
            <a:spLocks noGrp="1"/>
          </p:cNvSpPr>
          <p:nvPr>
            <p:ph idx="12"/>
          </p:nvPr>
        </p:nvSpPr>
        <p:spPr>
          <a:xfrm>
            <a:off x="5051393" y="1365482"/>
            <a:ext cx="3635407" cy="4343167"/>
          </a:xfrm>
          <a:solidFill>
            <a:schemeClr val="bg2"/>
          </a:solidFill>
        </p:spPr>
        <p:txBody>
          <a:bodyPr lIns="228600" tIns="210312" rIns="228600" bIns="210312">
            <a:noAutofit/>
          </a:bodyPr>
          <a:lstStyle>
            <a:lvl1pPr marL="0" indent="0">
              <a:lnSpc>
                <a:spcPct val="114000"/>
              </a:lnSpc>
              <a:spcBef>
                <a:spcPts val="1300"/>
              </a:spcBef>
              <a:spcAft>
                <a:spcPts val="200"/>
              </a:spcAft>
              <a:buClr>
                <a:schemeClr val="accent1"/>
              </a:buClr>
              <a:buFont typeface="Arial" panose="020B0604020202020204" pitchFamily="34" charset="0"/>
              <a:buNone/>
              <a:tabLst/>
              <a:defRPr sz="1100" b="0" cap="all" baseline="0">
                <a:solidFill>
                  <a:schemeClr val="accent1"/>
                </a:solidFill>
                <a:latin typeface="+mj-lt"/>
              </a:defRPr>
            </a:lvl1pPr>
            <a:lvl2pPr marL="0" indent="0">
              <a:lnSpc>
                <a:spcPct val="114000"/>
              </a:lnSpc>
              <a:spcBef>
                <a:spcPts val="0"/>
              </a:spcBef>
              <a:spcAft>
                <a:spcPts val="300"/>
              </a:spcAft>
              <a:buFont typeface="Proxima Nova Lt" panose="02000506030000020004" pitchFamily="50" charset="0"/>
              <a:buNone/>
              <a:defRPr sz="900" b="0">
                <a:solidFill>
                  <a:schemeClr val="tx1"/>
                </a:solidFill>
                <a:latin typeface="+mj-lt"/>
              </a:defRPr>
            </a:lvl2pPr>
            <a:lvl3pPr marL="153988" indent="-153988">
              <a:lnSpc>
                <a:spcPct val="114000"/>
              </a:lnSpc>
              <a:spcBef>
                <a:spcPts val="0"/>
              </a:spcBef>
              <a:spcAft>
                <a:spcPts val="200"/>
              </a:spcAft>
              <a:defRPr sz="900" b="0">
                <a:solidFill>
                  <a:schemeClr val="tx1"/>
                </a:solidFill>
                <a:latin typeface="+mj-lt"/>
              </a:defRPr>
            </a:lvl3pPr>
            <a:lvl4pPr marL="284163" indent="-112713">
              <a:lnSpc>
                <a:spcPct val="114000"/>
              </a:lnSpc>
              <a:spcBef>
                <a:spcPts val="0"/>
              </a:spcBef>
              <a:spcAft>
                <a:spcPts val="200"/>
              </a:spcAft>
              <a:defRPr sz="900" b="0">
                <a:solidFill>
                  <a:schemeClr val="tx1"/>
                </a:solidFill>
                <a:latin typeface="+mj-lt"/>
              </a:defRPr>
            </a:lvl4pPr>
            <a:lvl5pPr marL="400050" indent="-114300">
              <a:lnSpc>
                <a:spcPct val="114000"/>
              </a:lnSpc>
              <a:spcBef>
                <a:spcPts val="0"/>
              </a:spcBef>
              <a:spcAft>
                <a:spcPts val="200"/>
              </a:spcAft>
              <a:defRPr sz="9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Box 11">
            <a:extLst>
              <a:ext uri="{FF2B5EF4-FFF2-40B4-BE49-F238E27FC236}">
                <a16:creationId xmlns:a16="http://schemas.microsoft.com/office/drawing/2014/main" id="{36555EB8-C6E3-4CA6-84FD-9CB115FF0EAD}"/>
              </a:ext>
            </a:extLst>
          </p:cNvPr>
          <p:cNvSpPr txBox="1"/>
          <p:nvPr userDrawn="1"/>
        </p:nvSpPr>
        <p:spPr>
          <a:xfrm>
            <a:off x="457200" y="5828615"/>
            <a:ext cx="1785769" cy="246221"/>
          </a:xfrm>
          <a:prstGeom prst="rect">
            <a:avLst/>
          </a:prstGeom>
          <a:noFill/>
        </p:spPr>
        <p:txBody>
          <a:bodyPr wrap="square" lIns="0" tIns="0" rIns="0" bIns="0" rtlCol="0">
            <a:spAutoFit/>
          </a:bodyPr>
          <a:lstStyle/>
          <a:p>
            <a:r>
              <a:rPr lang="en-US" sz="800" dirty="0"/>
              <a:t>Read the complete case study</a:t>
            </a:r>
          </a:p>
          <a:p>
            <a:r>
              <a:rPr lang="en-US" sz="800" dirty="0">
                <a:solidFill>
                  <a:schemeClr val="accent1"/>
                </a:solidFill>
              </a:rPr>
              <a:t>www.goodwinlaw.com/case-studies</a:t>
            </a:r>
          </a:p>
        </p:txBody>
      </p:sp>
    </p:spTree>
    <p:extLst>
      <p:ext uri="{BB962C8B-B14F-4D97-AF65-F5344CB8AC3E}">
        <p14:creationId xmlns:p14="http://schemas.microsoft.com/office/powerpoint/2010/main" val="274123314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7886700" cy="424732"/>
          </a:xfrm>
          <a:prstGeom prst="rect">
            <a:avLst/>
          </a:prstGeom>
        </p:spPr>
        <p:txBody>
          <a:bodyPr vert="horz" lIns="0" tIns="0" rIns="0" bIns="0" rtlCol="0" anchor="t" anchorCtr="0">
            <a:noAutofit/>
          </a:bodyPr>
          <a:lstStyle/>
          <a:p>
            <a:pPr lvl="0"/>
            <a:r>
              <a:rPr lang="en-US"/>
              <a:t>Click to edit Master title style</a:t>
            </a:r>
            <a:endParaRPr lang="en-US" dirty="0"/>
          </a:p>
        </p:txBody>
      </p:sp>
      <p:sp>
        <p:nvSpPr>
          <p:cNvPr id="3" name="Text Placeholder 2"/>
          <p:cNvSpPr>
            <a:spLocks noGrp="1"/>
          </p:cNvSpPr>
          <p:nvPr>
            <p:ph type="body" idx="1"/>
          </p:nvPr>
        </p:nvSpPr>
        <p:spPr>
          <a:xfrm>
            <a:off x="628650" y="1825625"/>
            <a:ext cx="7886700" cy="32168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Graphic 6">
            <a:extLst>
              <a:ext uri="{FF2B5EF4-FFF2-40B4-BE49-F238E27FC236}">
                <a16:creationId xmlns:a16="http://schemas.microsoft.com/office/drawing/2014/main" id="{B411475F-56B6-410E-AFFE-7EBFD71C0A74}"/>
              </a:ext>
            </a:extLst>
          </p:cNvPr>
          <p:cNvPicPr>
            <a:picLocks noChangeAspect="1"/>
          </p:cNvPicPr>
          <p:nvPr userDrawn="1"/>
        </p:nvPicPr>
        <p:blipFill>
          <a:blip r:embed="rId43">
            <a:extLst>
              <a:ext uri="{96DAC541-7B7A-43D3-8B79-37D633B846F1}">
                <asvg:svgBlip xmlns:asvg="http://schemas.microsoft.com/office/drawing/2016/SVG/main" r:embed="rId44"/>
              </a:ext>
            </a:extLst>
          </a:blip>
          <a:stretch>
            <a:fillRect/>
          </a:stretch>
        </p:blipFill>
        <p:spPr>
          <a:xfrm>
            <a:off x="7068347" y="6039212"/>
            <a:ext cx="1621593" cy="574580"/>
          </a:xfrm>
          <a:prstGeom prst="rect">
            <a:avLst/>
          </a:prstGeom>
        </p:spPr>
      </p:pic>
      <p:sp>
        <p:nvSpPr>
          <p:cNvPr id="8" name="Slide Number Placeholder 5">
            <a:extLst>
              <a:ext uri="{FF2B5EF4-FFF2-40B4-BE49-F238E27FC236}">
                <a16:creationId xmlns:a16="http://schemas.microsoft.com/office/drawing/2014/main" id="{47F23E51-05AE-4739-BBA9-899F60AD8950}"/>
              </a:ext>
            </a:extLst>
          </p:cNvPr>
          <p:cNvSpPr>
            <a:spLocks noGrp="1"/>
          </p:cNvSpPr>
          <p:nvPr>
            <p:ph type="sldNum" sz="quarter" idx="4"/>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Tree>
    <p:extLst>
      <p:ext uri="{BB962C8B-B14F-4D97-AF65-F5344CB8AC3E}">
        <p14:creationId xmlns:p14="http://schemas.microsoft.com/office/powerpoint/2010/main" val="3035083210"/>
      </p:ext>
    </p:extLst>
  </p:cSld>
  <p:clrMap bg1="lt1" tx1="dk1" bg2="lt2" tx2="dk2" accent1="accent1" accent2="accent2" accent3="accent3" accent4="accent4" accent5="accent5" accent6="accent6" hlink="hlink" folHlink="folHlink"/>
  <p:sldLayoutIdLst>
    <p:sldLayoutId id="2147485009" r:id="rId1"/>
    <p:sldLayoutId id="2147485010" r:id="rId2"/>
    <p:sldLayoutId id="2147485011" r:id="rId3"/>
    <p:sldLayoutId id="2147485012" r:id="rId4"/>
    <p:sldLayoutId id="2147485013" r:id="rId5"/>
    <p:sldLayoutId id="2147485014" r:id="rId6"/>
    <p:sldLayoutId id="2147485015" r:id="rId7"/>
    <p:sldLayoutId id="2147485016" r:id="rId8"/>
    <p:sldLayoutId id="2147485017" r:id="rId9"/>
    <p:sldLayoutId id="2147485018" r:id="rId10"/>
    <p:sldLayoutId id="2147485019" r:id="rId11"/>
    <p:sldLayoutId id="2147485020" r:id="rId12"/>
    <p:sldLayoutId id="2147485021" r:id="rId13"/>
    <p:sldLayoutId id="2147485022" r:id="rId14"/>
    <p:sldLayoutId id="2147485023" r:id="rId15"/>
    <p:sldLayoutId id="2147485024" r:id="rId16"/>
    <p:sldLayoutId id="2147485025" r:id="rId17"/>
    <p:sldLayoutId id="2147485026" r:id="rId18"/>
    <p:sldLayoutId id="2147485027" r:id="rId19"/>
    <p:sldLayoutId id="2147485028" r:id="rId20"/>
    <p:sldLayoutId id="2147485029" r:id="rId21"/>
    <p:sldLayoutId id="2147485030" r:id="rId22"/>
    <p:sldLayoutId id="2147485031" r:id="rId23"/>
    <p:sldLayoutId id="2147485032" r:id="rId24"/>
    <p:sldLayoutId id="2147485033" r:id="rId25"/>
    <p:sldLayoutId id="2147485034" r:id="rId26"/>
    <p:sldLayoutId id="2147485035" r:id="rId27"/>
    <p:sldLayoutId id="2147485036" r:id="rId28"/>
    <p:sldLayoutId id="2147485037" r:id="rId29"/>
    <p:sldLayoutId id="2147485038" r:id="rId30"/>
    <p:sldLayoutId id="2147485039" r:id="rId31"/>
    <p:sldLayoutId id="2147485040" r:id="rId32"/>
    <p:sldLayoutId id="2147485041" r:id="rId33"/>
    <p:sldLayoutId id="2147485042" r:id="rId34"/>
    <p:sldLayoutId id="2147485043" r:id="rId35"/>
    <p:sldLayoutId id="2147485044" r:id="rId36"/>
    <p:sldLayoutId id="2147485045" r:id="rId37"/>
    <p:sldLayoutId id="2147485046" r:id="rId38"/>
    <p:sldLayoutId id="2147485047" r:id="rId39"/>
    <p:sldLayoutId id="2147485048" r:id="rId40"/>
    <p:sldLayoutId id="2147485049" r:id="rId41"/>
  </p:sldLayoutIdLst>
  <p:hf hdr="0" ftr="0" dt="0"/>
  <p:txStyles>
    <p:titleStyle>
      <a:lvl1pPr algn="l" defTabSz="914400" rtl="0" eaLnBrk="1" latinLnBrk="0" hangingPunct="1">
        <a:lnSpc>
          <a:spcPct val="90000"/>
        </a:lnSpc>
        <a:spcBef>
          <a:spcPct val="0"/>
        </a:spcBef>
        <a:buNone/>
        <a:defRPr lang="en-US" sz="2400" b="0"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Symbol" panose="05050102010706020507" pitchFamily="18" charset="2"/>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Symbol" panose="05050102010706020507" pitchFamily="18"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27">
          <p15:clr>
            <a:srgbClr val="F26B43"/>
          </p15:clr>
        </p15:guide>
        <p15:guide id="2" pos="281">
          <p15:clr>
            <a:srgbClr val="F26B43"/>
          </p15:clr>
        </p15:guide>
        <p15:guide id="3" orient="horz" pos="3847">
          <p15:clr>
            <a:srgbClr val="F26B43"/>
          </p15:clr>
        </p15:guide>
        <p15:guide id="4" pos="550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solomon@goodwinlaw.com" TargetMode="External"/><Relationship Id="rId2" Type="http://schemas.openxmlformats.org/officeDocument/2006/relationships/hyperlink" Target="https://www.goodwinlaw.com/en/people/s/surpin-beni" TargetMode="External"/><Relationship Id="rId1" Type="http://schemas.openxmlformats.org/officeDocument/2006/relationships/slideLayout" Target="../slideLayouts/slideLayout30.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2C586-A499-108B-E52B-2D01E1A5B9BE}"/>
              </a:ext>
            </a:extLst>
          </p:cNvPr>
          <p:cNvSpPr>
            <a:spLocks noGrp="1"/>
          </p:cNvSpPr>
          <p:nvPr>
            <p:ph type="title"/>
          </p:nvPr>
        </p:nvSpPr>
        <p:spPr/>
        <p:txBody>
          <a:bodyPr/>
          <a:lstStyle/>
          <a:p>
            <a:r>
              <a:rPr lang="en-US" dirty="0"/>
              <a:t>Beni Surpin – Goodwin – Short Bio</a:t>
            </a:r>
          </a:p>
        </p:txBody>
      </p:sp>
      <p:sp>
        <p:nvSpPr>
          <p:cNvPr id="11" name="Text Placeholder 6">
            <a:extLst>
              <a:ext uri="{FF2B5EF4-FFF2-40B4-BE49-F238E27FC236}">
                <a16:creationId xmlns:a16="http://schemas.microsoft.com/office/drawing/2014/main" id="{62098CA9-A5D5-093D-337D-9E515562F360}"/>
              </a:ext>
            </a:extLst>
          </p:cNvPr>
          <p:cNvSpPr txBox="1">
            <a:spLocks/>
          </p:cNvSpPr>
          <p:nvPr/>
        </p:nvSpPr>
        <p:spPr>
          <a:xfrm>
            <a:off x="457200" y="2808879"/>
            <a:ext cx="4224933" cy="2681962"/>
          </a:xfrm>
          <a:prstGeom prst="rect">
            <a:avLst/>
          </a:prstGeom>
        </p:spPr>
        <p:txBody>
          <a:bodyPr vert="horz" lIns="0" tIns="0" rIns="0" bIns="0" rtlCol="0">
            <a:noAutofit/>
          </a:bodyPr>
          <a:lstStyle>
            <a:lvl1pPr marL="0" indent="0" algn="l" defTabSz="914400" rtl="0" eaLnBrk="1" latinLnBrk="0" hangingPunct="1">
              <a:lnSpc>
                <a:spcPct val="108000"/>
              </a:lnSpc>
              <a:spcBef>
                <a:spcPts val="1000"/>
              </a:spcBef>
              <a:spcAft>
                <a:spcPts val="0"/>
              </a:spcAft>
              <a:buClr>
                <a:schemeClr val="tx1"/>
              </a:buClr>
              <a:buFont typeface="Symbol" panose="05050102010706020507" pitchFamily="18" charset="2"/>
              <a:buNone/>
              <a:defRPr lang="en-US" sz="900" b="0" kern="1200" dirty="0" smtClean="0">
                <a:solidFill>
                  <a:schemeClr val="tx1"/>
                </a:solidFill>
                <a:latin typeface="+mn-lt"/>
                <a:ea typeface="+mn-ea"/>
                <a:cs typeface="+mn-cs"/>
              </a:defRPr>
            </a:lvl1pPr>
            <a:lvl2pPr marL="112713" indent="-112713" algn="l" defTabSz="914400" rtl="0" eaLnBrk="1" latinLnBrk="0" hangingPunct="1">
              <a:lnSpc>
                <a:spcPct val="108000"/>
              </a:lnSpc>
              <a:spcBef>
                <a:spcPts val="0"/>
              </a:spcBef>
              <a:buClr>
                <a:schemeClr val="tx1"/>
              </a:buClr>
              <a:buFont typeface="Arial" panose="020B0604020202020204" pitchFamily="34" charset="0"/>
              <a:buChar char="•"/>
              <a:defRPr sz="900" b="0" kern="1200">
                <a:solidFill>
                  <a:schemeClr val="tx1"/>
                </a:solidFill>
                <a:latin typeface="+mj-lt"/>
                <a:ea typeface="+mn-ea"/>
                <a:cs typeface="+mn-cs"/>
              </a:defRPr>
            </a:lvl2pPr>
            <a:lvl3pPr marL="0" indent="0" algn="l" defTabSz="914400" rtl="0" eaLnBrk="1" latinLnBrk="0" hangingPunct="1">
              <a:lnSpc>
                <a:spcPct val="108000"/>
              </a:lnSpc>
              <a:spcBef>
                <a:spcPts val="0"/>
              </a:spcBef>
              <a:buClr>
                <a:schemeClr val="tx1"/>
              </a:buClr>
              <a:buFont typeface="Symbol" panose="05050102010706020507" pitchFamily="18" charset="2"/>
              <a:buNone/>
              <a:defRPr sz="9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tx1"/>
              </a:buClr>
              <a:buFont typeface="Symbol" panose="05050102010706020507" pitchFamily="18" charset="2"/>
              <a:buChar char="·"/>
              <a:defRPr sz="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tx1"/>
              </a:buClr>
              <a:buFont typeface="Symbol" panose="05050102010706020507" pitchFamily="18" charset="2"/>
              <a:buChar char="·"/>
              <a:defRPr sz="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050" dirty="0"/>
              <a:t>Beni Surpin is a senior partner in the firm’s Life Sciences group, where he focuses on global technology and commercial transactions. Beni counsels international and domestic companies on a variety of legal and business issues in complex technology, intellectual property and commercial deals across a wide range of industries, including in the life sciences, medical devices and healthcare sectors. His practice centers on complex collaborations between companies involving technology transfer and licenses, at all stages from inception to full commercialization, to generate and enhance product lines and services through access to new technologies. </a:t>
            </a:r>
          </a:p>
          <a:p>
            <a:r>
              <a:rPr lang="en-US" sz="1050" dirty="0"/>
              <a:t>Among the many recognitions received by Beni over the years, Chambers USA: America’s Leading Lawyers for Business noted that Beni wins plaudits for his brilliance as a practitioner, and is a growing presence in the legal community. Chambers also noted that “sources compliment his ‘amazing command of the law,’ which ‘is blended with practical consideration of what drives business,’” and The Legal 500 ranked Beni in various categories, including technology transactions, healthcare and life sciences, and patent licensing (Tier 1).</a:t>
            </a:r>
          </a:p>
        </p:txBody>
      </p:sp>
      <p:sp>
        <p:nvSpPr>
          <p:cNvPr id="12" name="Text Placeholder 5">
            <a:extLst>
              <a:ext uri="{FF2B5EF4-FFF2-40B4-BE49-F238E27FC236}">
                <a16:creationId xmlns:a16="http://schemas.microsoft.com/office/drawing/2014/main" id="{CB4EB840-AB38-38C0-4330-38A3EE02AF10}"/>
              </a:ext>
            </a:extLst>
          </p:cNvPr>
          <p:cNvSpPr txBox="1">
            <a:spLocks/>
          </p:cNvSpPr>
          <p:nvPr/>
        </p:nvSpPr>
        <p:spPr>
          <a:xfrm>
            <a:off x="1977108" y="1509631"/>
            <a:ext cx="2366579" cy="671548"/>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spcAft>
                <a:spcPts val="300"/>
              </a:spcAft>
              <a:buClr>
                <a:schemeClr val="tx1"/>
              </a:buClr>
              <a:buFont typeface="Symbol" panose="05050102010706020507" pitchFamily="18" charset="2"/>
              <a:buNone/>
              <a:defRPr sz="1100" b="0" kern="1200">
                <a:solidFill>
                  <a:schemeClr val="accent1"/>
                </a:solidFill>
                <a:latin typeface="+mn-lt"/>
                <a:ea typeface="+mn-ea"/>
                <a:cs typeface="+mn-cs"/>
              </a:defRPr>
            </a:lvl1pPr>
            <a:lvl2pPr marL="0" indent="0" algn="l" defTabSz="914400" rtl="0" eaLnBrk="1" latinLnBrk="0" hangingPunct="1">
              <a:lnSpc>
                <a:spcPct val="108000"/>
              </a:lnSpc>
              <a:spcBef>
                <a:spcPts val="0"/>
              </a:spcBef>
              <a:buClr>
                <a:schemeClr val="tx1"/>
              </a:buClr>
              <a:buFont typeface="Symbol" panose="05050102010706020507" pitchFamily="18" charset="2"/>
              <a:buNone/>
              <a:defRPr lang="en-US" sz="900" b="0" kern="1200" dirty="0">
                <a:solidFill>
                  <a:schemeClr val="tx1"/>
                </a:solidFill>
                <a:latin typeface="Proxima Nova Semibold" panose="02000506030000020004" pitchFamily="50" charset="0"/>
                <a:ea typeface="+mn-ea"/>
                <a:cs typeface="+mn-cs"/>
              </a:defRPr>
            </a:lvl2pPr>
            <a:lvl3pPr marL="0" indent="0" algn="l" defTabSz="914400" rtl="0" eaLnBrk="1" latinLnBrk="0" hangingPunct="1">
              <a:lnSpc>
                <a:spcPct val="108000"/>
              </a:lnSpc>
              <a:spcBef>
                <a:spcPts val="0"/>
              </a:spcBef>
              <a:buClr>
                <a:schemeClr val="tx1"/>
              </a:buClr>
              <a:buFont typeface="Symbol" panose="05050102010706020507" pitchFamily="18" charset="2"/>
              <a:buNone/>
              <a:defRPr sz="9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tx1"/>
              </a:buClr>
              <a:buFont typeface="Symbol" panose="05050102010706020507" pitchFamily="18" charset="2"/>
              <a:buChar char="·"/>
              <a:defRPr sz="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tx1"/>
              </a:buClr>
              <a:buFont typeface="Symbol" panose="05050102010706020507" pitchFamily="18" charset="2"/>
              <a:buChar char="·"/>
              <a:defRPr sz="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6012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it-IT" sz="1100" b="1" i="0" u="none" strike="noStrike" kern="1200" cap="none" spc="0" normalizeH="0" baseline="0" noProof="0" dirty="0">
                <a:ln>
                  <a:noFill/>
                </a:ln>
                <a:solidFill>
                  <a:srgbClr val="F7941D"/>
                </a:solidFill>
                <a:effectLst/>
                <a:uLnTx/>
                <a:uFillTx/>
                <a:latin typeface="Proxima Nova"/>
                <a:ea typeface="+mn-ea"/>
                <a:cs typeface="+mn-cs"/>
                <a:hlinkClick r:id="rId2">
                  <a:extLst>
                    <a:ext uri="{A12FA001-AC4F-418D-AE19-62706E023703}">
                      <ahyp:hlinkClr xmlns:ahyp="http://schemas.microsoft.com/office/drawing/2018/hyperlinkcolor" val="tx"/>
                    </a:ext>
                  </a:extLst>
                </a:hlinkClick>
              </a:rPr>
              <a:t>Beni Surpin</a:t>
            </a:r>
            <a:br>
              <a:rPr kumimoji="0" lang="it-IT" sz="1100" b="1" i="0" u="none" strike="noStrike" kern="1200" cap="none" spc="0" normalizeH="0" baseline="0" noProof="0" dirty="0">
                <a:ln>
                  <a:noFill/>
                </a:ln>
                <a:solidFill>
                  <a:srgbClr val="000000"/>
                </a:solidFill>
                <a:effectLst/>
                <a:uLnTx/>
                <a:uFillTx/>
                <a:latin typeface="Proxima Nova"/>
                <a:ea typeface="+mn-ea"/>
                <a:cs typeface="+mn-cs"/>
              </a:rPr>
            </a:br>
            <a:r>
              <a:rPr kumimoji="0" lang="it-IT" sz="1100" b="1" i="0" u="none" strike="noStrike" kern="1200" cap="none" spc="0" normalizeH="0" baseline="0" noProof="0" dirty="0">
                <a:ln>
                  <a:noFill/>
                </a:ln>
                <a:solidFill>
                  <a:srgbClr val="000000"/>
                </a:solidFill>
                <a:effectLst/>
                <a:uLnTx/>
                <a:uFillTx/>
                <a:latin typeface="Proxima Nova"/>
                <a:ea typeface="+mn-ea"/>
                <a:cs typeface="+mn-cs"/>
              </a:rPr>
              <a:t>Partner, Licensing &amp; Collaborations</a:t>
            </a:r>
          </a:p>
          <a:p>
            <a:pPr marL="0" marR="0" lvl="0" indent="0" algn="l" defTabSz="96012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it-IT" sz="1100" b="1" i="0" u="none" strike="noStrike" kern="1200" cap="none" spc="0" normalizeH="0" baseline="0" noProof="0" dirty="0">
                <a:ln>
                  <a:noFill/>
                </a:ln>
                <a:solidFill>
                  <a:srgbClr val="000000"/>
                </a:solidFill>
                <a:effectLst/>
                <a:uLnTx/>
                <a:uFillTx/>
                <a:latin typeface="Proxima Nova"/>
                <a:ea typeface="+mn-ea"/>
                <a:cs typeface="+mn-cs"/>
              </a:rPr>
              <a:t>Silicon Valley | Los Angeles</a:t>
            </a:r>
          </a:p>
          <a:p>
            <a:pPr marL="0" marR="0" lvl="0" indent="0" algn="l" defTabSz="96012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it-IT" sz="1100" b="0" i="0" u="none" strike="noStrike" kern="1200" cap="none" spc="0" normalizeH="0" baseline="0" noProof="0" dirty="0">
                <a:ln>
                  <a:noFill/>
                </a:ln>
                <a:solidFill>
                  <a:srgbClr val="000000"/>
                </a:solidFill>
                <a:effectLst/>
                <a:uLnTx/>
                <a:uFillTx/>
                <a:latin typeface="Proxima Nova"/>
                <a:ea typeface="+mn-ea"/>
                <a:cs typeface="+mn-cs"/>
              </a:rPr>
              <a:t>+1 650 752 3331 | +1 213 426 2660</a:t>
            </a:r>
          </a:p>
          <a:p>
            <a:pPr marL="0" marR="0" lvl="0" indent="0" algn="l" defTabSz="960120" rtl="0" eaLnBrk="1" fontAlgn="auto" latinLnBrk="0" hangingPunct="1">
              <a:lnSpc>
                <a:spcPct val="90000"/>
              </a:lnSpc>
              <a:spcBef>
                <a:spcPts val="0"/>
              </a:spcBef>
              <a:spcAft>
                <a:spcPts val="0"/>
              </a:spcAft>
              <a:buClrTx/>
              <a:buSzTx/>
              <a:buFont typeface="Arial" panose="020B0604020202020204" pitchFamily="34" charset="0"/>
              <a:buNone/>
              <a:tabLst/>
              <a:defRPr/>
            </a:pPr>
            <a:r>
              <a:rPr lang="it-IT" dirty="0">
                <a:solidFill>
                  <a:srgbClr val="000000"/>
                </a:solidFill>
                <a:latin typeface="Proxima Nova"/>
              </a:rPr>
              <a:t>Mobile: +1 858 337 5727</a:t>
            </a:r>
            <a:endParaRPr kumimoji="0" lang="it-IT" sz="1100" b="0" i="0" u="none" strike="noStrike" kern="1200" cap="none" spc="0" normalizeH="0" baseline="0" noProof="0" dirty="0">
              <a:ln>
                <a:noFill/>
              </a:ln>
              <a:solidFill>
                <a:srgbClr val="000000"/>
              </a:solidFill>
              <a:effectLst/>
              <a:uLnTx/>
              <a:uFillTx/>
              <a:latin typeface="Proxima Nova"/>
              <a:ea typeface="+mn-ea"/>
              <a:cs typeface="+mn-cs"/>
            </a:endParaRPr>
          </a:p>
          <a:p>
            <a:pPr marL="0" marR="0" lvl="0" indent="0" algn="l" defTabSz="96012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it-IT" sz="1100" b="0" i="0" u="none" strike="noStrike" kern="1200" cap="none" spc="0" normalizeH="0" baseline="0" noProof="0" dirty="0">
                <a:ln>
                  <a:noFill/>
                </a:ln>
                <a:solidFill>
                  <a:srgbClr val="000000"/>
                </a:solidFill>
                <a:effectLst/>
                <a:uLnTx/>
                <a:uFillTx/>
                <a:latin typeface="Proxima Nova"/>
                <a:ea typeface="+mn-ea"/>
                <a:cs typeface="+mn-cs"/>
                <a:hlinkClick r:id="rId3"/>
              </a:rPr>
              <a:t>bsurpin@goodwinlaw.com</a:t>
            </a:r>
            <a:r>
              <a:rPr kumimoji="0" lang="it-IT" sz="1100" b="0" i="0" u="none" strike="noStrike" kern="1200" cap="none" spc="0" normalizeH="0" baseline="0" noProof="0" dirty="0">
                <a:ln>
                  <a:noFill/>
                </a:ln>
                <a:solidFill>
                  <a:srgbClr val="000000"/>
                </a:solidFill>
                <a:effectLst/>
                <a:uLnTx/>
                <a:uFillTx/>
                <a:latin typeface="Proxima Nova"/>
                <a:ea typeface="+mn-ea"/>
                <a:cs typeface="+mn-cs"/>
              </a:rPr>
              <a:t> </a:t>
            </a:r>
          </a:p>
          <a:p>
            <a:pPr marL="0" marR="0" lvl="0" indent="0" algn="l" defTabSz="96012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it-IT" sz="1100" b="1" i="0" u="none" strike="noStrike" kern="1200" cap="none" spc="0" normalizeH="0" baseline="0" noProof="0" dirty="0">
              <a:ln>
                <a:noFill/>
              </a:ln>
              <a:solidFill>
                <a:srgbClr val="000000"/>
              </a:solidFill>
              <a:effectLst/>
              <a:uLnTx/>
              <a:uFillTx/>
              <a:latin typeface="Proxima Nova"/>
              <a:ea typeface="+mn-ea"/>
              <a:cs typeface="+mn-cs"/>
            </a:endParaRPr>
          </a:p>
          <a:p>
            <a:pPr marL="0" marR="0" lvl="0" indent="0" algn="l" defTabSz="914400" rtl="0" eaLnBrk="1" fontAlgn="auto" latinLnBrk="0" hangingPunct="1">
              <a:lnSpc>
                <a:spcPct val="100000"/>
              </a:lnSpc>
              <a:spcBef>
                <a:spcPts val="0"/>
              </a:spcBef>
              <a:spcAft>
                <a:spcPts val="300"/>
              </a:spcAft>
              <a:buClr>
                <a:srgbClr val="2D3539"/>
              </a:buClr>
              <a:buSzTx/>
              <a:buFont typeface="Symbol" panose="05050102010706020507" pitchFamily="18" charset="2"/>
              <a:buNone/>
              <a:tabLst/>
              <a:defRPr/>
            </a:pPr>
            <a:endParaRPr kumimoji="0" lang="en-US" sz="1100" b="0" i="0" u="none" strike="noStrike" kern="1200" cap="none" spc="0" normalizeH="0" baseline="0" noProof="0" dirty="0">
              <a:ln>
                <a:noFill/>
              </a:ln>
              <a:solidFill>
                <a:srgbClr val="F7941D"/>
              </a:solidFill>
              <a:effectLst/>
              <a:uLnTx/>
              <a:uFillTx/>
              <a:latin typeface="Proxima Nova"/>
              <a:ea typeface="+mn-ea"/>
              <a:cs typeface="+mn-cs"/>
            </a:endParaRPr>
          </a:p>
        </p:txBody>
      </p:sp>
      <p:pic>
        <p:nvPicPr>
          <p:cNvPr id="13" name="Picture 4">
            <a:extLst>
              <a:ext uri="{FF2B5EF4-FFF2-40B4-BE49-F238E27FC236}">
                <a16:creationId xmlns:a16="http://schemas.microsoft.com/office/drawing/2014/main" id="{46F1D91D-8A21-5F4A-E8F0-1E86548C50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6" b="16"/>
          <a:stretch/>
        </p:blipFill>
        <p:spPr bwMode="auto">
          <a:xfrm>
            <a:off x="457200" y="1367159"/>
            <a:ext cx="1280160" cy="127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080814"/>
      </p:ext>
    </p:extLst>
  </p:cSld>
  <p:clrMapOvr>
    <a:masterClrMapping/>
  </p:clrMapOvr>
</p:sld>
</file>

<file path=ppt/theme/theme1.xml><?xml version="1.0" encoding="utf-8"?>
<a:theme xmlns:a="http://schemas.openxmlformats.org/drawingml/2006/main" name="3_Office Theme">
  <a:themeElements>
    <a:clrScheme name="Goodwin">
      <a:dk1>
        <a:srgbClr val="2D3539"/>
      </a:dk1>
      <a:lt1>
        <a:srgbClr val="FFFFFF"/>
      </a:lt1>
      <a:dk2>
        <a:srgbClr val="868D91"/>
      </a:dk2>
      <a:lt2>
        <a:srgbClr val="EFF0ED"/>
      </a:lt2>
      <a:accent1>
        <a:srgbClr val="F7941D"/>
      </a:accent1>
      <a:accent2>
        <a:srgbClr val="D14925"/>
      </a:accent2>
      <a:accent3>
        <a:srgbClr val="82CEEA"/>
      </a:accent3>
      <a:accent4>
        <a:srgbClr val="005B90"/>
      </a:accent4>
      <a:accent5>
        <a:srgbClr val="79AD3D"/>
      </a:accent5>
      <a:accent6>
        <a:srgbClr val="007672"/>
      </a:accent6>
      <a:hlink>
        <a:srgbClr val="005B90"/>
      </a:hlink>
      <a:folHlink>
        <a:srgbClr val="954F72"/>
      </a:folHlink>
    </a:clrScheme>
    <a:fontScheme name="Goodwin">
      <a:majorFont>
        <a:latin typeface="Proxima Nova Light"/>
        <a:ea typeface=""/>
        <a:cs typeface=""/>
      </a:majorFont>
      <a:minorFont>
        <a:latin typeface="Proxima Nov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E1476E1-C27D-4EAC-8EF3-D90416B56C73}" vid="{76FC0306-EF5D-487F-8ADE-6AB1ACB59B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B4D71CC6FC154F91A753B98C84C46B" ma:contentTypeVersion="15" ma:contentTypeDescription="Create a new document." ma:contentTypeScope="" ma:versionID="4a683bdb1ceb0a3c538cbbf10b46c35e">
  <xsd:schema xmlns:xsd="http://www.w3.org/2001/XMLSchema" xmlns:xs="http://www.w3.org/2001/XMLSchema" xmlns:p="http://schemas.microsoft.com/office/2006/metadata/properties" xmlns:ns2="d81514a2-baf6-41d4-832d-415b5b896dbf" xmlns:ns3="6df92a66-f714-48e9-b450-fdabf5005e17" targetNamespace="http://schemas.microsoft.com/office/2006/metadata/properties" ma:root="true" ma:fieldsID="0954a120edc3e5076682eb7c91905b8e" ns2:_="" ns3:_="">
    <xsd:import namespace="d81514a2-baf6-41d4-832d-415b5b896dbf"/>
    <xsd:import namespace="6df92a66-f714-48e9-b450-fdabf5005e1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1514a2-baf6-41d4-832d-415b5b896d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82a1aa61-2f90-4169-ab01-c9034f569948"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df92a66-f714-48e9-b450-fdabf5005e1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3f495315-2200-4cfa-bed6-24c456de838f}" ma:internalName="TaxCatchAll" ma:showField="CatchAllData" ma:web="6df92a66-f714-48e9-b450-fdabf5005e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D5C4A0-94D3-4E3C-A862-338252E6FF3E}"/>
</file>

<file path=customXml/itemProps2.xml><?xml version="1.0" encoding="utf-8"?>
<ds:datastoreItem xmlns:ds="http://schemas.openxmlformats.org/officeDocument/2006/customXml" ds:itemID="{9CE3F72A-B37E-49C2-8A8C-2FB720C05C0A}"/>
</file>

<file path=docProps/app.xml><?xml version="1.0" encoding="utf-8"?>
<Properties xmlns="http://schemas.openxmlformats.org/officeDocument/2006/extended-properties" xmlns:vt="http://schemas.openxmlformats.org/officeDocument/2006/docPropsVTypes">
  <Template/>
  <TotalTime>10158</TotalTime>
  <Words>239</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Proxima Nova</vt:lpstr>
      <vt:lpstr>Proxima Nova Light</vt:lpstr>
      <vt:lpstr>Proxima Nova Lt</vt:lpstr>
      <vt:lpstr>Proxima Nova Semibold</vt:lpstr>
      <vt:lpstr>Symbol</vt:lpstr>
      <vt:lpstr>3_Office Theme</vt:lpstr>
      <vt:lpstr>Beni Surpin – Goodwin – Short Bio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HERE</dc:title>
  <dc:creator>Shane Akins</dc:creator>
  <cp:lastModifiedBy>Goodwin</cp:lastModifiedBy>
  <cp:revision>1049</cp:revision>
  <cp:lastPrinted>2022-06-21T17:06:28Z</cp:lastPrinted>
  <dcterms:created xsi:type="dcterms:W3CDTF">2019-07-29T18:49:42Z</dcterms:created>
  <dcterms:modified xsi:type="dcterms:W3CDTF">2024-04-17T01:38:21Z</dcterms:modified>
</cp:coreProperties>
</file>