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4"/>
  </p:notesMasterIdLst>
  <p:sldIdLst>
    <p:sldId id="5327" r:id="rId3"/>
    <p:sldId id="5321" r:id="rId4"/>
    <p:sldId id="5328" r:id="rId5"/>
    <p:sldId id="257" r:id="rId6"/>
    <p:sldId id="264" r:id="rId7"/>
    <p:sldId id="265" r:id="rId8"/>
    <p:sldId id="5322" r:id="rId9"/>
    <p:sldId id="343" r:id="rId10"/>
    <p:sldId id="5329" r:id="rId11"/>
    <p:sldId id="319" r:id="rId12"/>
    <p:sldId id="533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7E4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6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ork\Downloads\market%20estimations%20K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214285288743687"/>
          <c:y val="3.7846723988508475E-2"/>
          <c:w val="0.87651675999458012"/>
          <c:h val="0.7930927112728768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Biopesticides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(Sheet1!$E$2,Sheet1!$H$2,Sheet1!$I$2)</c:f>
              <c:numCache>
                <c:formatCode>General</c:formatCode>
                <c:ptCount val="3"/>
                <c:pt idx="0">
                  <c:v>2022</c:v>
                </c:pt>
                <c:pt idx="1">
                  <c:v>2026</c:v>
                </c:pt>
                <c:pt idx="2">
                  <c:v>2030</c:v>
                </c:pt>
              </c:numCache>
            </c:numRef>
          </c:cat>
          <c:val>
            <c:numRef>
              <c:f>(Sheet1!$E$3,Sheet1!$H$3,Sheet1!$I$3)</c:f>
              <c:numCache>
                <c:formatCode>_-* #,##0.0_-;\-* #,##0.0_-;_-* "-"??_-;_-@_-</c:formatCode>
                <c:ptCount val="3"/>
                <c:pt idx="0">
                  <c:v>5.1039968668396645</c:v>
                </c:pt>
                <c:pt idx="1">
                  <c:v>8.5133281100356584</c:v>
                </c:pt>
                <c:pt idx="2">
                  <c:v>14.2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23-43B5-BC5B-51490B275E56}"/>
            </c:ext>
          </c:extLst>
        </c:ser>
        <c:ser>
          <c:idx val="1"/>
          <c:order val="1"/>
          <c:tx>
            <c:strRef>
              <c:f>Sheet1!$B$4</c:f>
              <c:strCache>
                <c:ptCount val="1"/>
                <c:pt idx="0">
                  <c:v>Biostimulants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(Sheet1!$E$2,Sheet1!$H$2,Sheet1!$I$2)</c:f>
              <c:numCache>
                <c:formatCode>General</c:formatCode>
                <c:ptCount val="3"/>
                <c:pt idx="0">
                  <c:v>2022</c:v>
                </c:pt>
                <c:pt idx="1">
                  <c:v>2026</c:v>
                </c:pt>
                <c:pt idx="2">
                  <c:v>2030</c:v>
                </c:pt>
              </c:numCache>
            </c:numRef>
          </c:cat>
          <c:val>
            <c:numRef>
              <c:f>(Sheet1!$E$4,Sheet1!$H$4,Sheet1!$I$4)</c:f>
              <c:numCache>
                <c:formatCode>_-* #,##0.0_-;\-* #,##0.0_-;_-* "-"??_-;_-@_-</c:formatCode>
                <c:ptCount val="3"/>
                <c:pt idx="0">
                  <c:v>3.1481218332628882</c:v>
                </c:pt>
                <c:pt idx="1">
                  <c:v>4.9553355385332436</c:v>
                </c:pt>
                <c:pt idx="2">
                  <c:v>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23-43B5-BC5B-51490B275E56}"/>
            </c:ext>
          </c:extLst>
        </c:ser>
        <c:ser>
          <c:idx val="2"/>
          <c:order val="2"/>
          <c:tx>
            <c:strRef>
              <c:f>Sheet1!$B$5</c:f>
              <c:strCache>
                <c:ptCount val="1"/>
                <c:pt idx="0">
                  <c:v>Biofertilizers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(Sheet1!$E$2,Sheet1!$H$2,Sheet1!$I$2)</c:f>
              <c:numCache>
                <c:formatCode>General</c:formatCode>
                <c:ptCount val="3"/>
                <c:pt idx="0">
                  <c:v>2022</c:v>
                </c:pt>
                <c:pt idx="1">
                  <c:v>2026</c:v>
                </c:pt>
                <c:pt idx="2">
                  <c:v>2030</c:v>
                </c:pt>
              </c:numCache>
            </c:numRef>
          </c:cat>
          <c:val>
            <c:numRef>
              <c:f>(Sheet1!$E$5,Sheet1!$H$5,Sheet1!$I$5)</c:f>
              <c:numCache>
                <c:formatCode>_-* #,##0.0_-;\-* #,##0.0_-;_-* "-"??_-;_-@_-</c:formatCode>
                <c:ptCount val="3"/>
                <c:pt idx="0">
                  <c:v>1.6005206638831548</c:v>
                </c:pt>
                <c:pt idx="1">
                  <c:v>2.5616663955169745</c:v>
                </c:pt>
                <c:pt idx="2">
                  <c:v>4.0999999999999996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23-43B5-BC5B-51490B275E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345898912"/>
        <c:axId val="345901864"/>
      </c:barChart>
      <c:catAx>
        <c:axId val="345898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IL"/>
          </a:p>
        </c:txPr>
        <c:crossAx val="345901864"/>
        <c:crosses val="autoZero"/>
        <c:auto val="1"/>
        <c:lblAlgn val="ctr"/>
        <c:lblOffset val="100"/>
        <c:noMultiLvlLbl val="0"/>
      </c:catAx>
      <c:valAx>
        <c:axId val="34590186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US" sz="1100"/>
                  <a:t>Billion USD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IL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IL"/>
          </a:p>
        </c:txPr>
        <c:crossAx val="345898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I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>
          <a:lumMod val="85000"/>
        </a:schemeClr>
      </a:solidFill>
    </a:ln>
    <a:effectLst/>
  </c:spPr>
  <c:txPr>
    <a:bodyPr/>
    <a:lstStyle/>
    <a:p>
      <a:pPr>
        <a:defRPr>
          <a:latin typeface="Montserrat" panose="00000500000000000000" pitchFamily="2" charset="0"/>
        </a:defRPr>
      </a:pPr>
      <a:endParaRPr lang="en-I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74C87-EDD1-4BDE-8DC8-5E5C9FEEBB15}" type="datetimeFigureOut">
              <a:rPr lang="en-IL" smtClean="0"/>
              <a:t>24/04/2023</a:t>
            </a:fld>
            <a:endParaRPr lang="en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B2F71B-81B0-4EA2-B56D-D3053D018309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989515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F5E63-F42E-41D4-BFFE-DCB66D2528FF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838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si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62F28-5024-864D-A74F-F873ABF17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9577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fld id="{1C004D7F-3E72-4F42-8223-6202E7A01727}" type="slidenum">
              <a:rPr lang="en-IL" smtClean="0"/>
              <a:t>‹#›</a:t>
            </a:fld>
            <a:endParaRPr lang="en-I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8B2C22-5090-5E40-9D30-CED2D0572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11" y="6405562"/>
            <a:ext cx="292100" cy="266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28985F-526B-9F4B-9905-E3F0020312A7}"/>
              </a:ext>
            </a:extLst>
          </p:cNvPr>
          <p:cNvSpPr/>
          <p:nvPr/>
        </p:nvSpPr>
        <p:spPr>
          <a:xfrm>
            <a:off x="11321105" y="6621447"/>
            <a:ext cx="72167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700" dirty="0">
                <a:solidFill>
                  <a:schemeClr val="bg2">
                    <a:lumMod val="50000"/>
                  </a:schemeClr>
                </a:solidFill>
                <a:effectLst/>
                <a:latin typeface="Montserrat Light" pitchFamily="2" charset="77"/>
              </a:rPr>
              <a:t>Confidential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858C775-CB06-4FCF-9902-7219E8DD5CCE}"/>
              </a:ext>
            </a:extLst>
          </p:cNvPr>
          <p:cNvCxnSpPr>
            <a:cxnSpLocks/>
          </p:cNvCxnSpPr>
          <p:nvPr/>
        </p:nvCxnSpPr>
        <p:spPr>
          <a:xfrm>
            <a:off x="-4619" y="6267803"/>
            <a:ext cx="12193200" cy="0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157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62F28-5024-864D-A74F-F873ABF17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9577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fld id="{1C004D7F-3E72-4F42-8223-6202E7A01727}" type="slidenum">
              <a:rPr lang="en-IL" smtClean="0"/>
              <a:t>‹#›</a:t>
            </a:fld>
            <a:endParaRPr lang="en-I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8B2C22-5090-5E40-9D30-CED2D0572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11" y="6405562"/>
            <a:ext cx="292100" cy="266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28985F-526B-9F4B-9905-E3F0020312A7}"/>
              </a:ext>
            </a:extLst>
          </p:cNvPr>
          <p:cNvSpPr/>
          <p:nvPr/>
        </p:nvSpPr>
        <p:spPr>
          <a:xfrm>
            <a:off x="11321105" y="6621447"/>
            <a:ext cx="72167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700" dirty="0">
                <a:solidFill>
                  <a:schemeClr val="bg2">
                    <a:lumMod val="50000"/>
                  </a:schemeClr>
                </a:solidFill>
                <a:effectLst/>
                <a:latin typeface="Montserrat Light" pitchFamily="2" charset="77"/>
              </a:rPr>
              <a:t>Confidential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9F95E824-89E8-D149-A24E-19F96849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6440" y="2200563"/>
            <a:ext cx="5719120" cy="4032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AD16A"/>
              </a:buClr>
              <a:buSzPct val="140000"/>
              <a:buFont typeface="Arial" panose="020B0604020202020204" pitchFamily="34" charset="0"/>
              <a:buNone/>
              <a:tabLst/>
              <a:defRPr sz="1600" b="0" i="0">
                <a:latin typeface="Montserrat" pitchFamily="2" charset="77"/>
              </a:defRPr>
            </a:lvl1pPr>
            <a:lvl2pPr>
              <a:defRPr sz="1300" b="0" i="0">
                <a:latin typeface="Montserrat" pitchFamily="2" charset="77"/>
              </a:defRPr>
            </a:lvl2pPr>
            <a:lvl3pPr>
              <a:defRPr sz="1300" b="0" i="0">
                <a:latin typeface="Montserrat" pitchFamily="2" charset="77"/>
              </a:defRPr>
            </a:lvl3pPr>
            <a:lvl4pPr>
              <a:defRPr sz="1300" b="0" i="0">
                <a:latin typeface="Montserrat" pitchFamily="2" charset="77"/>
              </a:defRPr>
            </a:lvl4pPr>
            <a:lvl5pPr>
              <a:defRPr sz="1300" b="0" i="0"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, sed diam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eos</a:t>
            </a:r>
            <a:r>
              <a:rPr lang="en-US" dirty="0"/>
              <a:t> et </a:t>
            </a:r>
            <a:r>
              <a:rPr lang="en-US" dirty="0" err="1"/>
              <a:t>accusam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 duo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AD16A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, sed diam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eos</a:t>
            </a:r>
            <a:r>
              <a:rPr lang="en-US" dirty="0"/>
              <a:t> et </a:t>
            </a:r>
            <a:r>
              <a:rPr lang="en-US" dirty="0" err="1"/>
              <a:t>accusam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 duo</a:t>
            </a:r>
            <a:endParaRPr lang="en-IL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AD16A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, sed diam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eos</a:t>
            </a:r>
            <a:r>
              <a:rPr lang="en-US" dirty="0"/>
              <a:t> et </a:t>
            </a:r>
            <a:r>
              <a:rPr lang="en-US" dirty="0" err="1"/>
              <a:t>accusam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 duo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AD16A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, sed diam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eos</a:t>
            </a:r>
            <a:r>
              <a:rPr lang="en-US" dirty="0"/>
              <a:t> et </a:t>
            </a:r>
            <a:r>
              <a:rPr lang="en-US" dirty="0" err="1"/>
              <a:t>accusam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 duo</a:t>
            </a:r>
            <a:endParaRPr lang="en-IL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EEC957B-2D8D-9546-8EF4-0F1B96D1A7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000" y="400908"/>
            <a:ext cx="11232000" cy="1003673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solidFill>
                  <a:schemeClr val="accent1"/>
                </a:solidFill>
                <a:latin typeface="Montserrat Light" pitchFamily="2" charset="77"/>
              </a:defRPr>
            </a:lvl1pPr>
          </a:lstStyle>
          <a:p>
            <a:r>
              <a:rPr lang="en-US" dirty="0"/>
              <a:t>Slide title over here Slide</a:t>
            </a:r>
            <a:br>
              <a:rPr lang="en-US" dirty="0"/>
            </a:br>
            <a:r>
              <a:rPr lang="en-US" dirty="0"/>
              <a:t>title over here</a:t>
            </a:r>
            <a:endParaRPr lang="en-IL" dirty="0"/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B5440C0D-5B4C-3F4C-8F4E-6890F2198A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1504608"/>
            <a:ext cx="11232000" cy="3240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 b="0" i="0"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I am subtitle</a:t>
            </a:r>
            <a:endParaRPr lang="en-IL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651CC72-F32D-4929-81AB-371B3ADAAC83}"/>
              </a:ext>
            </a:extLst>
          </p:cNvPr>
          <p:cNvCxnSpPr>
            <a:cxnSpLocks/>
          </p:cNvCxnSpPr>
          <p:nvPr/>
        </p:nvCxnSpPr>
        <p:spPr>
          <a:xfrm>
            <a:off x="-4619" y="6267803"/>
            <a:ext cx="12193200" cy="0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6818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62F28-5024-864D-A74F-F873ABF17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9577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fld id="{1C004D7F-3E72-4F42-8223-6202E7A01727}" type="slidenum">
              <a:rPr lang="en-IL" smtClean="0"/>
              <a:t>‹#›</a:t>
            </a:fld>
            <a:endParaRPr lang="en-I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8B2C22-5090-5E40-9D30-CED2D0572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11" y="6405562"/>
            <a:ext cx="292100" cy="266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28985F-526B-9F4B-9905-E3F0020312A7}"/>
              </a:ext>
            </a:extLst>
          </p:cNvPr>
          <p:cNvSpPr/>
          <p:nvPr/>
        </p:nvSpPr>
        <p:spPr>
          <a:xfrm>
            <a:off x="11321105" y="6621447"/>
            <a:ext cx="72167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700" dirty="0">
                <a:solidFill>
                  <a:schemeClr val="bg2">
                    <a:lumMod val="50000"/>
                  </a:schemeClr>
                </a:solidFill>
                <a:effectLst/>
                <a:latin typeface="Montserrat Light" pitchFamily="2" charset="77"/>
              </a:rPr>
              <a:t>Confidential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7AD84BB-562B-6B43-AA56-44D8D43F2FFB}"/>
              </a:ext>
            </a:extLst>
          </p:cNvPr>
          <p:cNvCxnSpPr>
            <a:cxnSpLocks/>
          </p:cNvCxnSpPr>
          <p:nvPr/>
        </p:nvCxnSpPr>
        <p:spPr>
          <a:xfrm>
            <a:off x="4052047" y="0"/>
            <a:ext cx="0" cy="6858000"/>
          </a:xfrm>
          <a:prstGeom prst="line">
            <a:avLst/>
          </a:prstGeom>
          <a:ln>
            <a:solidFill>
              <a:srgbClr val="B7B9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46E58E77-145D-5B40-90C8-ACCF95C9B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95598" y="1469199"/>
            <a:ext cx="358611" cy="31876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8362B7E-AB70-284C-AD6B-50C6CEFB0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777" y="2048268"/>
            <a:ext cx="3136635" cy="1760449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chemeClr val="accent1"/>
                </a:solidFill>
                <a:latin typeface="Montserrat Light" pitchFamily="2" charset="77"/>
              </a:defRPr>
            </a:lvl1pPr>
          </a:lstStyle>
          <a:p>
            <a:r>
              <a:rPr lang="en-US" dirty="0"/>
              <a:t>Slide title over here Slide title</a:t>
            </a:r>
            <a:br>
              <a:rPr lang="en-US" dirty="0"/>
            </a:br>
            <a:r>
              <a:rPr lang="en-US" dirty="0"/>
              <a:t>over here</a:t>
            </a:r>
            <a:endParaRPr lang="en-IL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6746E32-049A-AD44-B8F9-D701445C84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78" y="3960768"/>
            <a:ext cx="3136634" cy="609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i="0"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I am subtitle</a:t>
            </a:r>
            <a:endParaRPr lang="en-IL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D50F01E-A597-E24E-8DFE-C2E838FA8E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18397" y="795337"/>
            <a:ext cx="5078537" cy="5267325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AD16A"/>
              </a:buClr>
              <a:buSzPct val="140000"/>
              <a:buFont typeface="Arial" panose="020B0604020202020204" pitchFamily="34" charset="0"/>
              <a:buChar char="•"/>
              <a:tabLst/>
              <a:defRPr sz="1600" b="0" i="0">
                <a:latin typeface="Montserrat" pitchFamily="2" charset="77"/>
              </a:defRPr>
            </a:lvl1pPr>
            <a:lvl2pPr>
              <a:defRPr sz="1300" b="0" i="0">
                <a:latin typeface="Montserrat" pitchFamily="2" charset="77"/>
              </a:defRPr>
            </a:lvl2pPr>
            <a:lvl3pPr>
              <a:defRPr sz="1300" b="0" i="0">
                <a:latin typeface="Montserrat" pitchFamily="2" charset="77"/>
              </a:defRPr>
            </a:lvl3pPr>
            <a:lvl4pPr>
              <a:defRPr sz="1300" b="0" i="0">
                <a:latin typeface="Montserrat" pitchFamily="2" charset="77"/>
              </a:defRPr>
            </a:lvl4pPr>
            <a:lvl5pPr>
              <a:defRPr sz="1300" b="0" i="0"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, sed diam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eos</a:t>
            </a:r>
            <a:r>
              <a:rPr lang="en-US" dirty="0"/>
              <a:t> et </a:t>
            </a:r>
            <a:r>
              <a:rPr lang="en-US" dirty="0" err="1"/>
              <a:t>accusam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 duo </a:t>
            </a:r>
            <a:r>
              <a:rPr lang="en-US" dirty="0" err="1"/>
              <a:t>dolores</a:t>
            </a:r>
            <a:r>
              <a:rPr lang="en-US" dirty="0"/>
              <a:t> et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, sed diam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eos</a:t>
            </a:r>
            <a:r>
              <a:rPr lang="en-US" dirty="0"/>
              <a:t> et </a:t>
            </a:r>
            <a:r>
              <a:rPr lang="en-US" dirty="0" err="1"/>
              <a:t>accusam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 duo </a:t>
            </a:r>
            <a:r>
              <a:rPr lang="en-US" dirty="0" err="1"/>
              <a:t>dolores</a:t>
            </a:r>
            <a:r>
              <a:rPr lang="en-US" dirty="0"/>
              <a:t> et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, sed diam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eos</a:t>
            </a:r>
            <a:r>
              <a:rPr lang="en-US" dirty="0"/>
              <a:t> et </a:t>
            </a:r>
            <a:r>
              <a:rPr lang="en-US" dirty="0" err="1"/>
              <a:t>accusam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 duo </a:t>
            </a:r>
            <a:r>
              <a:rPr lang="en-US" dirty="0" err="1"/>
              <a:t>dolores</a:t>
            </a:r>
            <a:r>
              <a:rPr lang="en-US" dirty="0"/>
              <a:t> et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. </a:t>
            </a:r>
          </a:p>
          <a:p>
            <a:pPr lvl="0"/>
            <a:endParaRPr lang="en-IL" dirty="0"/>
          </a:p>
          <a:p>
            <a:pPr lvl="0"/>
            <a:endParaRPr lang="en-US" dirty="0"/>
          </a:p>
          <a:p>
            <a:pPr lvl="0"/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371277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xt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A375CDD-1900-0945-BDA2-2890C2156AED}"/>
              </a:ext>
            </a:extLst>
          </p:cNvPr>
          <p:cNvSpPr/>
          <p:nvPr/>
        </p:nvSpPr>
        <p:spPr>
          <a:xfrm>
            <a:off x="0" y="0"/>
            <a:ext cx="3502020" cy="6858000"/>
          </a:xfrm>
          <a:prstGeom prst="rect">
            <a:avLst/>
          </a:prstGeom>
          <a:solidFill>
            <a:srgbClr val="1AD1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62F28-5024-864D-A74F-F873ABF17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9577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fld id="{1C004D7F-3E72-4F42-8223-6202E7A01727}" type="slidenum">
              <a:rPr lang="en-IL" smtClean="0"/>
              <a:t>‹#›</a:t>
            </a:fld>
            <a:endParaRPr lang="en-I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28985F-526B-9F4B-9905-E3F0020312A7}"/>
              </a:ext>
            </a:extLst>
          </p:cNvPr>
          <p:cNvSpPr/>
          <p:nvPr/>
        </p:nvSpPr>
        <p:spPr>
          <a:xfrm>
            <a:off x="11321105" y="6621447"/>
            <a:ext cx="72167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700" dirty="0">
                <a:solidFill>
                  <a:schemeClr val="bg2">
                    <a:lumMod val="50000"/>
                  </a:schemeClr>
                </a:solidFill>
                <a:effectLst/>
                <a:latin typeface="Montserrat Light" pitchFamily="2" charset="77"/>
              </a:rPr>
              <a:t>Confidential</a:t>
            </a:r>
          </a:p>
        </p:txBody>
      </p:sp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46E58E77-145D-5B40-90C8-ACCF95C9B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89638" y="1469199"/>
            <a:ext cx="358611" cy="31876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8362B7E-AB70-284C-AD6B-50C6CEFB0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5551" y="2048268"/>
            <a:ext cx="3136635" cy="1760449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Slide title over here Slide title</a:t>
            </a:r>
            <a:br>
              <a:rPr lang="en-US" dirty="0"/>
            </a:br>
            <a:r>
              <a:rPr lang="en-US" dirty="0"/>
              <a:t>over here</a:t>
            </a:r>
            <a:endParaRPr lang="en-IL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6746E32-049A-AD44-B8F9-D701445C84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5552" y="3960768"/>
            <a:ext cx="3136634" cy="609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I am subtitle</a:t>
            </a:r>
            <a:endParaRPr lang="en-IL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D50F01E-A597-E24E-8DFE-C2E838FA8E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18397" y="795337"/>
            <a:ext cx="5078537" cy="5267325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AD16A"/>
              </a:buClr>
              <a:buSzPct val="140000"/>
              <a:buFont typeface="Arial" panose="020B0604020202020204" pitchFamily="34" charset="0"/>
              <a:buChar char="•"/>
              <a:tabLst/>
              <a:defRPr sz="1600" b="0" i="0">
                <a:latin typeface="Montserrat" pitchFamily="2" charset="77"/>
              </a:defRPr>
            </a:lvl1pPr>
            <a:lvl2pPr>
              <a:defRPr sz="1300" b="0" i="0">
                <a:latin typeface="Montserrat" pitchFamily="2" charset="77"/>
              </a:defRPr>
            </a:lvl2pPr>
            <a:lvl3pPr>
              <a:defRPr sz="1300" b="0" i="0">
                <a:latin typeface="Montserrat" pitchFamily="2" charset="77"/>
              </a:defRPr>
            </a:lvl3pPr>
            <a:lvl4pPr>
              <a:defRPr sz="1300" b="0" i="0">
                <a:latin typeface="Montserrat" pitchFamily="2" charset="77"/>
              </a:defRPr>
            </a:lvl4pPr>
            <a:lvl5pPr>
              <a:defRPr sz="1300" b="0" i="0"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, sed diam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eos</a:t>
            </a:r>
            <a:r>
              <a:rPr lang="en-US" dirty="0"/>
              <a:t> et </a:t>
            </a:r>
            <a:r>
              <a:rPr lang="en-US" dirty="0" err="1"/>
              <a:t>accusam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 duo </a:t>
            </a:r>
            <a:r>
              <a:rPr lang="en-US" dirty="0" err="1"/>
              <a:t>dolores</a:t>
            </a:r>
            <a:r>
              <a:rPr lang="en-US" dirty="0"/>
              <a:t> et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, sed diam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eos</a:t>
            </a:r>
            <a:r>
              <a:rPr lang="en-US" dirty="0"/>
              <a:t> et </a:t>
            </a:r>
            <a:r>
              <a:rPr lang="en-US" dirty="0" err="1"/>
              <a:t>accusam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 duo </a:t>
            </a:r>
            <a:r>
              <a:rPr lang="en-US" dirty="0" err="1"/>
              <a:t>dolores</a:t>
            </a:r>
            <a:r>
              <a:rPr lang="en-US" dirty="0"/>
              <a:t> et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, sed diam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eos</a:t>
            </a:r>
            <a:r>
              <a:rPr lang="en-US" dirty="0"/>
              <a:t> et </a:t>
            </a:r>
            <a:r>
              <a:rPr lang="en-US" dirty="0" err="1"/>
              <a:t>accusam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 duo </a:t>
            </a:r>
            <a:r>
              <a:rPr lang="en-US" dirty="0" err="1"/>
              <a:t>dolores</a:t>
            </a:r>
            <a:r>
              <a:rPr lang="en-US" dirty="0"/>
              <a:t> et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endParaRPr lang="en-US" dirty="0"/>
          </a:p>
          <a:p>
            <a:pPr lvl="0"/>
            <a:endParaRPr lang="en-IL" dirty="0"/>
          </a:p>
          <a:p>
            <a:pPr lvl="0"/>
            <a:endParaRPr lang="en-US" dirty="0"/>
          </a:p>
          <a:p>
            <a:pPr lvl="0"/>
            <a:endParaRPr lang="en-IL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16A4BB-0B58-E143-9D34-41430A4438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63511" y="6405562"/>
            <a:ext cx="2921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31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ext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A375CDD-1900-0945-BDA2-2890C2156AED}"/>
              </a:ext>
            </a:extLst>
          </p:cNvPr>
          <p:cNvSpPr/>
          <p:nvPr/>
        </p:nvSpPr>
        <p:spPr>
          <a:xfrm>
            <a:off x="0" y="0"/>
            <a:ext cx="3502020" cy="6858000"/>
          </a:xfrm>
          <a:prstGeom prst="rect">
            <a:avLst/>
          </a:prstGeom>
          <a:solidFill>
            <a:srgbClr val="1AD1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62F28-5024-864D-A74F-F873ABF17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9577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fld id="{1C004D7F-3E72-4F42-8223-6202E7A01727}" type="slidenum">
              <a:rPr lang="en-IL" smtClean="0"/>
              <a:t>‹#›</a:t>
            </a:fld>
            <a:endParaRPr lang="en-I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28985F-526B-9F4B-9905-E3F0020312A7}"/>
              </a:ext>
            </a:extLst>
          </p:cNvPr>
          <p:cNvSpPr/>
          <p:nvPr/>
        </p:nvSpPr>
        <p:spPr>
          <a:xfrm>
            <a:off x="11321105" y="6621447"/>
            <a:ext cx="72167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700" dirty="0">
                <a:solidFill>
                  <a:schemeClr val="bg2">
                    <a:lumMod val="50000"/>
                  </a:schemeClr>
                </a:solidFill>
                <a:effectLst/>
                <a:latin typeface="Montserrat Light" pitchFamily="2" charset="77"/>
              </a:rPr>
              <a:t>Confidential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362B7E-AB70-284C-AD6B-50C6CEFB0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5551" y="2048268"/>
            <a:ext cx="3136635" cy="1760449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Slide title over here Slide title</a:t>
            </a:r>
            <a:br>
              <a:rPr lang="en-US" dirty="0"/>
            </a:br>
            <a:r>
              <a:rPr lang="en-US" dirty="0"/>
              <a:t>over here</a:t>
            </a:r>
            <a:endParaRPr lang="en-IL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D50F01E-A597-E24E-8DFE-C2E838FA8E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18397" y="795337"/>
            <a:ext cx="5078537" cy="5267325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AD16A"/>
              </a:buClr>
              <a:buSzPct val="140000"/>
              <a:buFont typeface="Arial" panose="020B0604020202020204" pitchFamily="34" charset="0"/>
              <a:buChar char="•"/>
              <a:tabLst/>
              <a:defRPr sz="1600" b="0" i="0">
                <a:latin typeface="Montserrat" pitchFamily="2" charset="77"/>
              </a:defRPr>
            </a:lvl1pPr>
            <a:lvl2pPr>
              <a:defRPr sz="1300" b="0" i="0">
                <a:latin typeface="Montserrat" pitchFamily="2" charset="77"/>
              </a:defRPr>
            </a:lvl2pPr>
            <a:lvl3pPr>
              <a:defRPr sz="1300" b="0" i="0">
                <a:latin typeface="Montserrat" pitchFamily="2" charset="77"/>
              </a:defRPr>
            </a:lvl3pPr>
            <a:lvl4pPr>
              <a:defRPr sz="1300" b="0" i="0">
                <a:latin typeface="Montserrat" pitchFamily="2" charset="77"/>
              </a:defRPr>
            </a:lvl4pPr>
            <a:lvl5pPr>
              <a:defRPr sz="1300" b="0" i="0"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, sed diam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eos</a:t>
            </a:r>
            <a:r>
              <a:rPr lang="en-US" dirty="0"/>
              <a:t> et </a:t>
            </a:r>
            <a:r>
              <a:rPr lang="en-US" dirty="0" err="1"/>
              <a:t>accusam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 duo </a:t>
            </a:r>
            <a:r>
              <a:rPr lang="en-US" dirty="0" err="1"/>
              <a:t>dolores</a:t>
            </a:r>
            <a:r>
              <a:rPr lang="en-US" dirty="0"/>
              <a:t> et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, sed diam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eos</a:t>
            </a:r>
            <a:r>
              <a:rPr lang="en-US" dirty="0"/>
              <a:t> et </a:t>
            </a:r>
            <a:r>
              <a:rPr lang="en-US" dirty="0" err="1"/>
              <a:t>accusam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 duo </a:t>
            </a:r>
            <a:r>
              <a:rPr lang="en-US" dirty="0" err="1"/>
              <a:t>dolores</a:t>
            </a:r>
            <a:r>
              <a:rPr lang="en-US" dirty="0"/>
              <a:t> et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, sed diam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eos</a:t>
            </a:r>
            <a:r>
              <a:rPr lang="en-US" dirty="0"/>
              <a:t> et </a:t>
            </a:r>
            <a:r>
              <a:rPr lang="en-US" dirty="0" err="1"/>
              <a:t>accusam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 duo </a:t>
            </a:r>
            <a:r>
              <a:rPr lang="en-US" dirty="0" err="1"/>
              <a:t>dolores</a:t>
            </a:r>
            <a:r>
              <a:rPr lang="en-US" dirty="0"/>
              <a:t> et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endParaRPr lang="en-US" dirty="0"/>
          </a:p>
          <a:p>
            <a:pPr lvl="0"/>
            <a:endParaRPr lang="en-IL" dirty="0"/>
          </a:p>
          <a:p>
            <a:pPr lvl="0"/>
            <a:endParaRPr lang="en-US" dirty="0"/>
          </a:p>
          <a:p>
            <a:pPr lvl="0"/>
            <a:endParaRPr lang="en-IL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16A4BB-0B58-E143-9D34-41430A4438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3511" y="6405562"/>
            <a:ext cx="292100" cy="266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DCB333-0CB4-3B4D-960B-0785043424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430" y="285062"/>
            <a:ext cx="1748204" cy="6897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D6E6674-5DBD-434C-A44C-DE2F9CC2214D}"/>
              </a:ext>
            </a:extLst>
          </p:cNvPr>
          <p:cNvSpPr txBox="1"/>
          <p:nvPr/>
        </p:nvSpPr>
        <p:spPr>
          <a:xfrm>
            <a:off x="0" y="1204831"/>
            <a:ext cx="3510643" cy="33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sz="2000" dirty="0">
                <a:solidFill>
                  <a:schemeClr val="bg1"/>
                </a:solidFill>
                <a:latin typeface="Montserrat Light" pitchFamily="2" charset="77"/>
              </a:rPr>
              <a:t>In action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6A16479-0413-E34D-822E-86306C06FD7E}"/>
              </a:ext>
            </a:extLst>
          </p:cNvPr>
          <p:cNvCxnSpPr>
            <a:cxnSpLocks/>
          </p:cNvCxnSpPr>
          <p:nvPr/>
        </p:nvCxnSpPr>
        <p:spPr>
          <a:xfrm>
            <a:off x="0" y="1765738"/>
            <a:ext cx="35020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164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ver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28985F-526B-9F4B-9905-E3F0020312A7}"/>
              </a:ext>
            </a:extLst>
          </p:cNvPr>
          <p:cNvSpPr/>
          <p:nvPr/>
        </p:nvSpPr>
        <p:spPr>
          <a:xfrm>
            <a:off x="11321105" y="6621447"/>
            <a:ext cx="72167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700" dirty="0">
                <a:solidFill>
                  <a:schemeClr val="bg2">
                    <a:lumMod val="50000"/>
                  </a:schemeClr>
                </a:solidFill>
                <a:effectLst/>
                <a:latin typeface="Montserrat Light" pitchFamily="2" charset="77"/>
              </a:rPr>
              <a:t>Confidential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8421D3-E1DA-ED4B-A00F-F4979941638D}"/>
              </a:ext>
            </a:extLst>
          </p:cNvPr>
          <p:cNvSpPr txBox="1"/>
          <p:nvPr/>
        </p:nvSpPr>
        <p:spPr>
          <a:xfrm>
            <a:off x="1" y="5758185"/>
            <a:ext cx="12192000" cy="762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600"/>
              </a:lnSpc>
            </a:pPr>
            <a:r>
              <a:rPr lang="en-US" sz="7200" dirty="0">
                <a:latin typeface="Montserrat Light" pitchFamily="2" charset="77"/>
              </a:rPr>
              <a:t>Thank you</a:t>
            </a:r>
            <a:r>
              <a:rPr lang="en-US" sz="7200" dirty="0">
                <a:solidFill>
                  <a:srgbClr val="1AD16A"/>
                </a:solidFill>
                <a:latin typeface="Montserrat Light" pitchFamily="2" charset="7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33028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30A26-8D20-2C45-8BED-072BE03D6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410368"/>
            <a:ext cx="11232000" cy="1004400"/>
          </a:xfrm>
          <a:prstGeom prst="rect">
            <a:avLst/>
          </a:prstGeom>
        </p:spPr>
        <p:txBody>
          <a:bodyPr/>
          <a:lstStyle>
            <a:lvl1pPr algn="l">
              <a:defRPr lang="en-IL" sz="3200" b="0" i="0">
                <a:solidFill>
                  <a:schemeClr val="accent1"/>
                </a:solidFill>
                <a:latin typeface="Montserrat Light" pitchFamily="2" charset="77"/>
              </a:defRPr>
            </a:lvl1pPr>
          </a:lstStyle>
          <a:p>
            <a:pPr lvl="0" algn="ctr"/>
            <a:r>
              <a:rPr lang="en-US"/>
              <a:t>Click to edit Master title style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B19CC-10A5-9A47-B525-8059C85AB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00" y="1642738"/>
            <a:ext cx="11232000" cy="396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/>
          <a:lstStyle>
            <a:lvl1pPr>
              <a:buClr>
                <a:schemeClr val="accent1"/>
              </a:buClr>
              <a:defRPr sz="2400"/>
            </a:lvl1pPr>
            <a:lvl2pPr>
              <a:buClr>
                <a:schemeClr val="accent1"/>
              </a:buClr>
              <a:defRPr sz="2000"/>
            </a:lvl2pPr>
            <a:lvl3pPr>
              <a:buClr>
                <a:schemeClr val="accent1"/>
              </a:buClr>
              <a:defRPr sz="1800"/>
            </a:lvl3pPr>
            <a:lvl4pPr>
              <a:buClr>
                <a:schemeClr val="accent1"/>
              </a:buClr>
              <a:defRPr sz="1600"/>
            </a:lvl4pPr>
            <a:lvl5pPr>
              <a:buClr>
                <a:schemeClr val="accent1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C37BDDA-CA7D-4AB3-A463-72F6EFB269EE}"/>
              </a:ext>
            </a:extLst>
          </p:cNvPr>
          <p:cNvSpPr txBox="1">
            <a:spLocks/>
          </p:cNvSpPr>
          <p:nvPr/>
        </p:nvSpPr>
        <p:spPr>
          <a:xfrm>
            <a:off x="929957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9966EF-0B63-A140-B68B-4C0AD82CEC7A}" type="slidenum">
              <a:rPr lang="en-IL" smtClean="0"/>
              <a:pPr/>
              <a:t>‹#›</a:t>
            </a:fld>
            <a:endParaRPr lang="en-IL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575C38-BCA9-4A1D-97DF-C73F24A990F5}"/>
              </a:ext>
            </a:extLst>
          </p:cNvPr>
          <p:cNvSpPr/>
          <p:nvPr/>
        </p:nvSpPr>
        <p:spPr>
          <a:xfrm>
            <a:off x="11321105" y="6621447"/>
            <a:ext cx="72167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700" dirty="0">
                <a:solidFill>
                  <a:schemeClr val="bg2">
                    <a:lumMod val="50000"/>
                  </a:schemeClr>
                </a:solidFill>
                <a:effectLst/>
                <a:latin typeface="Montserrat Light" pitchFamily="2" charset="77"/>
              </a:rPr>
              <a:t>Confidential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3D71F0-2B90-48DC-8793-08A5D336C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11" y="6405562"/>
            <a:ext cx="292100" cy="2667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C7E344-CF8E-4DC5-A8BE-38527E664DC9}"/>
              </a:ext>
            </a:extLst>
          </p:cNvPr>
          <p:cNvCxnSpPr>
            <a:cxnSpLocks/>
          </p:cNvCxnSpPr>
          <p:nvPr/>
        </p:nvCxnSpPr>
        <p:spPr>
          <a:xfrm>
            <a:off x="-4619" y="6267803"/>
            <a:ext cx="12193200" cy="0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B0C010B-6A52-B1FC-C44D-7D82E2C7177F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80000" y="5600123"/>
            <a:ext cx="11232000" cy="64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3418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09281BF-D79E-6073-3314-0123C1DEEBC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80000" y="5600123"/>
            <a:ext cx="11232000" cy="64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230A26-8D20-2C45-8BED-072BE03D6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410368"/>
            <a:ext cx="11232000" cy="1004400"/>
          </a:xfrm>
          <a:prstGeom prst="rect">
            <a:avLst/>
          </a:prstGeom>
        </p:spPr>
        <p:txBody>
          <a:bodyPr/>
          <a:lstStyle>
            <a:lvl1pPr algn="l">
              <a:defRPr lang="en-IL" sz="3200" b="0" i="0">
                <a:solidFill>
                  <a:schemeClr val="accent1"/>
                </a:solidFill>
                <a:latin typeface="Montserrat Light" pitchFamily="2" charset="77"/>
              </a:defRPr>
            </a:lvl1pPr>
          </a:lstStyle>
          <a:p>
            <a:pPr lvl="0" algn="ctr"/>
            <a:r>
              <a:rPr lang="en-US"/>
              <a:t>Click to edit Master title style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B19CC-10A5-9A47-B525-8059C85AB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00" y="2063285"/>
            <a:ext cx="11232000" cy="3528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/>
          <a:lstStyle>
            <a:lvl1pPr>
              <a:buClr>
                <a:schemeClr val="accent1"/>
              </a:buClr>
              <a:defRPr sz="2400"/>
            </a:lvl1pPr>
            <a:lvl2pPr>
              <a:buClr>
                <a:schemeClr val="accent1"/>
              </a:buClr>
              <a:defRPr sz="2000"/>
            </a:lvl2pPr>
            <a:lvl3pPr>
              <a:buClr>
                <a:schemeClr val="accent1"/>
              </a:buClr>
              <a:defRPr sz="1800"/>
            </a:lvl3pPr>
            <a:lvl4pPr>
              <a:buClr>
                <a:schemeClr val="accent1"/>
              </a:buClr>
              <a:defRPr sz="1600"/>
            </a:lvl4pPr>
            <a:lvl5pPr>
              <a:buClr>
                <a:schemeClr val="accent1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C37BDDA-CA7D-4AB3-A463-72F6EFB269EE}"/>
              </a:ext>
            </a:extLst>
          </p:cNvPr>
          <p:cNvSpPr txBox="1">
            <a:spLocks/>
          </p:cNvSpPr>
          <p:nvPr/>
        </p:nvSpPr>
        <p:spPr>
          <a:xfrm>
            <a:off x="929957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9966EF-0B63-A140-B68B-4C0AD82CEC7A}" type="slidenum">
              <a:rPr lang="en-IL" smtClean="0"/>
              <a:pPr/>
              <a:t>‹#›</a:t>
            </a:fld>
            <a:endParaRPr lang="en-IL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575C38-BCA9-4A1D-97DF-C73F24A990F5}"/>
              </a:ext>
            </a:extLst>
          </p:cNvPr>
          <p:cNvSpPr/>
          <p:nvPr/>
        </p:nvSpPr>
        <p:spPr>
          <a:xfrm>
            <a:off x="11321105" y="6621447"/>
            <a:ext cx="72167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700" dirty="0">
                <a:solidFill>
                  <a:schemeClr val="bg2">
                    <a:lumMod val="50000"/>
                  </a:schemeClr>
                </a:solidFill>
                <a:effectLst/>
                <a:latin typeface="Montserrat Light" pitchFamily="2" charset="77"/>
              </a:rPr>
              <a:t>Confidential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3D71F0-2B90-48DC-8793-08A5D336C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11" y="6405562"/>
            <a:ext cx="292100" cy="2667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C7E344-CF8E-4DC5-A8BE-38527E664DC9}"/>
              </a:ext>
            </a:extLst>
          </p:cNvPr>
          <p:cNvCxnSpPr>
            <a:cxnSpLocks/>
          </p:cNvCxnSpPr>
          <p:nvPr/>
        </p:nvCxnSpPr>
        <p:spPr>
          <a:xfrm>
            <a:off x="-4619" y="6267803"/>
            <a:ext cx="12193200" cy="0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4514546-A367-30CE-9C68-A606B5A35B6B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80936" y="1631285"/>
            <a:ext cx="11232000" cy="432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7512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4AC4A-0226-2442-9FFB-632057201C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0000" y="1642743"/>
            <a:ext cx="5400000" cy="396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0F0F73-CF60-E64E-935E-BD8B818E92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2000" y="1642743"/>
            <a:ext cx="5400000" cy="396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 lang="en-US" sz="2000" dirty="0"/>
            </a:lvl1pPr>
            <a:lvl2pPr>
              <a:defRPr lang="en-US" sz="1800" dirty="0"/>
            </a:lvl2pPr>
            <a:lvl3pPr>
              <a:defRPr lang="en-US" sz="1600" dirty="0"/>
            </a:lvl3pPr>
            <a:lvl4pPr>
              <a:defRPr lang="en-US" sz="1400" dirty="0"/>
            </a:lvl4pPr>
            <a:lvl5pPr>
              <a:defRPr lang="en-IL" sz="1400" dirty="0"/>
            </a:lvl5pPr>
          </a:lstStyle>
          <a:p>
            <a:pPr lvl="0">
              <a:buClr>
                <a:schemeClr val="accent1"/>
              </a:buClr>
            </a:pPr>
            <a:r>
              <a:rPr lang="en-US"/>
              <a:t>Click to edit Master text styles</a:t>
            </a:r>
          </a:p>
          <a:p>
            <a:pPr lvl="1">
              <a:buClr>
                <a:schemeClr val="accent1"/>
              </a:buClr>
            </a:pPr>
            <a:r>
              <a:rPr lang="en-US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US"/>
              <a:t>Third level</a:t>
            </a:r>
          </a:p>
          <a:p>
            <a:pPr lvl="3">
              <a:buClr>
                <a:schemeClr val="accent1"/>
              </a:buClr>
            </a:pPr>
            <a:r>
              <a:rPr lang="en-US"/>
              <a:t>Fourth level</a:t>
            </a:r>
          </a:p>
          <a:p>
            <a:pPr lvl="4">
              <a:buClr>
                <a:schemeClr val="accent1"/>
              </a:buClr>
            </a:pPr>
            <a:r>
              <a:rPr lang="en-US"/>
              <a:t>Fifth level</a:t>
            </a:r>
            <a:endParaRPr lang="en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A988F2-A0EC-4EEE-BF86-8A28F05F3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11" y="6405562"/>
            <a:ext cx="292100" cy="2667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B61B80-ACC8-4FA7-815E-1DD17DB3B662}"/>
              </a:ext>
            </a:extLst>
          </p:cNvPr>
          <p:cNvSpPr txBox="1">
            <a:spLocks/>
          </p:cNvSpPr>
          <p:nvPr/>
        </p:nvSpPr>
        <p:spPr>
          <a:xfrm>
            <a:off x="929957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9966EF-0B63-A140-B68B-4C0AD82CEC7A}" type="slidenum">
              <a:rPr lang="en-IL" smtClean="0"/>
              <a:pPr/>
              <a:t>‹#›</a:t>
            </a:fld>
            <a:endParaRPr lang="en-IL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FED535-8958-458E-99BD-B625AF65FE0C}"/>
              </a:ext>
            </a:extLst>
          </p:cNvPr>
          <p:cNvSpPr/>
          <p:nvPr/>
        </p:nvSpPr>
        <p:spPr>
          <a:xfrm>
            <a:off x="11321105" y="6621447"/>
            <a:ext cx="72167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700" dirty="0">
                <a:solidFill>
                  <a:schemeClr val="bg2">
                    <a:lumMod val="50000"/>
                  </a:schemeClr>
                </a:solidFill>
                <a:effectLst/>
                <a:latin typeface="Montserrat Light" pitchFamily="2" charset="77"/>
              </a:rPr>
              <a:t>Confidential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BEC4B3E-F3CA-4A79-A2B9-D4C470752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410368"/>
            <a:ext cx="11232000" cy="1004400"/>
          </a:xfrm>
          <a:prstGeom prst="rect">
            <a:avLst/>
          </a:prstGeom>
        </p:spPr>
        <p:txBody>
          <a:bodyPr/>
          <a:lstStyle>
            <a:lvl1pPr algn="l">
              <a:defRPr lang="en-IL" sz="3200" b="0" i="0">
                <a:solidFill>
                  <a:schemeClr val="accent1"/>
                </a:solidFill>
                <a:latin typeface="Montserrat Light" pitchFamily="2" charset="77"/>
              </a:defRPr>
            </a:lvl1pPr>
          </a:lstStyle>
          <a:p>
            <a:pPr lvl="0" algn="ctr"/>
            <a:r>
              <a:rPr lang="en-US"/>
              <a:t>Click to edit Master title style</a:t>
            </a:r>
            <a:endParaRPr lang="en-IL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4898BE-FAC9-4BBC-A393-1E256F2483F9}"/>
              </a:ext>
            </a:extLst>
          </p:cNvPr>
          <p:cNvCxnSpPr>
            <a:cxnSpLocks/>
          </p:cNvCxnSpPr>
          <p:nvPr/>
        </p:nvCxnSpPr>
        <p:spPr>
          <a:xfrm>
            <a:off x="-4619" y="6267803"/>
            <a:ext cx="12193200" cy="0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4491DE1-7266-62EA-CA35-9F7BB99671DE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80000" y="5600123"/>
            <a:ext cx="11232000" cy="64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35608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C65F0A-2D2A-994A-AB91-D09FA8A16B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0936" y="2063285"/>
            <a:ext cx="5400000" cy="352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/>
          <a:lstStyle>
            <a:lvl1pPr>
              <a:buClr>
                <a:schemeClr val="accent1"/>
              </a:buClr>
              <a:defRPr sz="1600"/>
            </a:lvl1pPr>
            <a:lvl2pPr>
              <a:buClr>
                <a:schemeClr val="accent1"/>
              </a:buClr>
              <a:defRPr sz="1400"/>
            </a:lvl2pPr>
            <a:lvl3pPr>
              <a:buClr>
                <a:schemeClr val="accent1"/>
              </a:buClr>
              <a:defRPr sz="1200"/>
            </a:lvl3pPr>
            <a:lvl4pPr>
              <a:buClr>
                <a:schemeClr val="accent1"/>
              </a:buClr>
              <a:defRPr sz="1200"/>
            </a:lvl4pPr>
            <a:lvl5pPr>
              <a:buClr>
                <a:schemeClr val="accent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79C98-5FAC-B74C-9791-1B6F81029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0936" y="1631285"/>
            <a:ext cx="5400000" cy="432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831A6E-B112-3647-8A01-36D2059518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2936" y="1631285"/>
            <a:ext cx="5400000" cy="432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928FB0-8224-3241-95B5-1DB0718D3A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2936" y="2063285"/>
            <a:ext cx="5400000" cy="352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/>
          <a:lstStyle>
            <a:lvl1pPr>
              <a:buClr>
                <a:schemeClr val="accent1"/>
              </a:buClr>
              <a:defRPr lang="en-US" sz="1600"/>
            </a:lvl1pPr>
            <a:lvl2pPr>
              <a:defRPr lang="en-US" sz="1400"/>
            </a:lvl2pPr>
            <a:lvl3pPr>
              <a:defRPr lang="en-US" sz="1200"/>
            </a:lvl3pPr>
            <a:lvl4pPr>
              <a:defRPr lang="en-US" sz="1200"/>
            </a:lvl4pPr>
            <a:lvl5pPr>
              <a:defRPr lang="en-IL" sz="1200"/>
            </a:lvl5pPr>
          </a:lstStyle>
          <a:p>
            <a:pPr lvl="0">
              <a:buClr>
                <a:schemeClr val="accent1"/>
              </a:buClr>
            </a:pPr>
            <a:r>
              <a:rPr lang="en-US"/>
              <a:t>Click to edit Master text styles</a:t>
            </a:r>
          </a:p>
          <a:p>
            <a:pPr lvl="1">
              <a:buClr>
                <a:schemeClr val="accent1"/>
              </a:buClr>
            </a:pPr>
            <a:r>
              <a:rPr lang="en-US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US"/>
              <a:t>Third level</a:t>
            </a:r>
          </a:p>
          <a:p>
            <a:pPr lvl="3">
              <a:buClr>
                <a:schemeClr val="accent1"/>
              </a:buClr>
            </a:pPr>
            <a:r>
              <a:rPr lang="en-US"/>
              <a:t>Fourth level</a:t>
            </a:r>
          </a:p>
          <a:p>
            <a:pPr lvl="4">
              <a:buClr>
                <a:schemeClr val="accent1"/>
              </a:buClr>
            </a:pPr>
            <a:r>
              <a:rPr lang="en-US"/>
              <a:t>Fifth level</a:t>
            </a:r>
            <a:endParaRPr lang="en-IL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D7D0B0-8086-4477-963D-628C41CC3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11" y="6405562"/>
            <a:ext cx="292100" cy="266700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065EBC9-E6A9-46C4-AF47-1FCE0905543F}"/>
              </a:ext>
            </a:extLst>
          </p:cNvPr>
          <p:cNvSpPr txBox="1">
            <a:spLocks/>
          </p:cNvSpPr>
          <p:nvPr/>
        </p:nvSpPr>
        <p:spPr>
          <a:xfrm>
            <a:off x="929957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9966EF-0B63-A140-B68B-4C0AD82CEC7A}" type="slidenum">
              <a:rPr lang="en-IL" smtClean="0"/>
              <a:pPr/>
              <a:t>‹#›</a:t>
            </a:fld>
            <a:endParaRPr lang="en-IL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D22185-95CE-43FA-8D36-7EBA01E12B06}"/>
              </a:ext>
            </a:extLst>
          </p:cNvPr>
          <p:cNvSpPr/>
          <p:nvPr/>
        </p:nvSpPr>
        <p:spPr>
          <a:xfrm>
            <a:off x="11321105" y="6621447"/>
            <a:ext cx="72167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700" dirty="0">
                <a:solidFill>
                  <a:schemeClr val="bg2">
                    <a:lumMod val="50000"/>
                  </a:schemeClr>
                </a:solidFill>
                <a:effectLst/>
                <a:latin typeface="Montserrat Light" pitchFamily="2" charset="77"/>
              </a:rPr>
              <a:t>Confidential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1E6A554-7A06-4929-AE37-084F65A1A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936" y="410368"/>
            <a:ext cx="11232000" cy="1004400"/>
          </a:xfrm>
          <a:prstGeom prst="rect">
            <a:avLst/>
          </a:prstGeom>
        </p:spPr>
        <p:txBody>
          <a:bodyPr/>
          <a:lstStyle>
            <a:lvl1pPr>
              <a:defRPr lang="en-IL" sz="3200" b="0" i="0">
                <a:solidFill>
                  <a:schemeClr val="accent1"/>
                </a:solidFill>
                <a:latin typeface="Montserrat Light" pitchFamily="2" charset="77"/>
              </a:defRPr>
            </a:lvl1pPr>
          </a:lstStyle>
          <a:p>
            <a:pPr lvl="0" algn="ctr"/>
            <a:r>
              <a:rPr lang="en-US"/>
              <a:t>Click to edit Master title style</a:t>
            </a:r>
            <a:endParaRPr lang="en-IL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D77B55E-5657-42A7-BB1E-7D8067E7A9E9}"/>
              </a:ext>
            </a:extLst>
          </p:cNvPr>
          <p:cNvCxnSpPr>
            <a:cxnSpLocks/>
          </p:cNvCxnSpPr>
          <p:nvPr/>
        </p:nvCxnSpPr>
        <p:spPr>
          <a:xfrm>
            <a:off x="-4619" y="6267803"/>
            <a:ext cx="12193200" cy="0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5752B2A-CA15-8519-70BA-40BCB859C5F1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80000" y="5600123"/>
            <a:ext cx="11232000" cy="648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64109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C65F0A-2D2A-994A-AB91-D09FA8A16B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0936" y="2063285"/>
            <a:ext cx="3600000" cy="352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/>
          <a:lstStyle>
            <a:lvl1pPr>
              <a:buClr>
                <a:schemeClr val="accent1"/>
              </a:buClr>
              <a:defRPr sz="1600"/>
            </a:lvl1pPr>
            <a:lvl2pPr>
              <a:buClr>
                <a:schemeClr val="accent1"/>
              </a:buClr>
              <a:defRPr sz="1400"/>
            </a:lvl2pPr>
            <a:lvl3pPr>
              <a:buClr>
                <a:schemeClr val="accent1"/>
              </a:buClr>
              <a:defRPr sz="1200"/>
            </a:lvl3pPr>
            <a:lvl4pPr>
              <a:buClr>
                <a:schemeClr val="accent1"/>
              </a:buClr>
              <a:defRPr sz="1200"/>
            </a:lvl4pPr>
            <a:lvl5pPr>
              <a:buClr>
                <a:schemeClr val="accent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79C98-5FAC-B74C-9791-1B6F81029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0936" y="1631285"/>
            <a:ext cx="3600000" cy="432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831A6E-B112-3647-8A01-36D2059518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112936" y="1631285"/>
            <a:ext cx="3600000" cy="432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928FB0-8224-3241-95B5-1DB0718D3A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12936" y="2063285"/>
            <a:ext cx="3600000" cy="352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/>
          <a:lstStyle>
            <a:lvl1pPr>
              <a:buClr>
                <a:schemeClr val="accent1"/>
              </a:buClr>
              <a:defRPr lang="en-US" sz="1600"/>
            </a:lvl1pPr>
            <a:lvl2pPr>
              <a:defRPr lang="en-US" sz="1400"/>
            </a:lvl2pPr>
            <a:lvl3pPr>
              <a:defRPr lang="en-US" sz="1200"/>
            </a:lvl3pPr>
            <a:lvl4pPr>
              <a:defRPr lang="en-US" sz="1200"/>
            </a:lvl4pPr>
            <a:lvl5pPr>
              <a:defRPr lang="en-IL" sz="1200"/>
            </a:lvl5pPr>
          </a:lstStyle>
          <a:p>
            <a:pPr lvl="0">
              <a:buClr>
                <a:schemeClr val="accent1"/>
              </a:buClr>
            </a:pPr>
            <a:r>
              <a:rPr lang="en-US"/>
              <a:t>Click to edit Master text styles</a:t>
            </a:r>
          </a:p>
          <a:p>
            <a:pPr lvl="1">
              <a:buClr>
                <a:schemeClr val="accent1"/>
              </a:buClr>
            </a:pPr>
            <a:r>
              <a:rPr lang="en-US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US"/>
              <a:t>Third level</a:t>
            </a:r>
          </a:p>
          <a:p>
            <a:pPr lvl="3">
              <a:buClr>
                <a:schemeClr val="accent1"/>
              </a:buClr>
            </a:pPr>
            <a:r>
              <a:rPr lang="en-US"/>
              <a:t>Fourth level</a:t>
            </a:r>
          </a:p>
          <a:p>
            <a:pPr lvl="4">
              <a:buClr>
                <a:schemeClr val="accent1"/>
              </a:buClr>
            </a:pPr>
            <a:r>
              <a:rPr lang="en-US"/>
              <a:t>Fifth level</a:t>
            </a:r>
            <a:endParaRPr lang="en-IL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D7D0B0-8086-4477-963D-628C41CC3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11" y="6405562"/>
            <a:ext cx="292100" cy="266700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065EBC9-E6A9-46C4-AF47-1FCE0905543F}"/>
              </a:ext>
            </a:extLst>
          </p:cNvPr>
          <p:cNvSpPr txBox="1">
            <a:spLocks/>
          </p:cNvSpPr>
          <p:nvPr/>
        </p:nvSpPr>
        <p:spPr>
          <a:xfrm>
            <a:off x="929957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9966EF-0B63-A140-B68B-4C0AD82CEC7A}" type="slidenum">
              <a:rPr lang="en-IL" smtClean="0"/>
              <a:pPr/>
              <a:t>‹#›</a:t>
            </a:fld>
            <a:endParaRPr lang="en-IL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D22185-95CE-43FA-8D36-7EBA01E12B06}"/>
              </a:ext>
            </a:extLst>
          </p:cNvPr>
          <p:cNvSpPr/>
          <p:nvPr/>
        </p:nvSpPr>
        <p:spPr>
          <a:xfrm>
            <a:off x="11321105" y="6621447"/>
            <a:ext cx="72167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700" dirty="0">
                <a:solidFill>
                  <a:schemeClr val="bg2">
                    <a:lumMod val="50000"/>
                  </a:schemeClr>
                </a:solidFill>
                <a:effectLst/>
                <a:latin typeface="Montserrat Light" pitchFamily="2" charset="77"/>
              </a:rPr>
              <a:t>Confidential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1E6A554-7A06-4929-AE37-084F65A1A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936" y="410368"/>
            <a:ext cx="11232000" cy="1004400"/>
          </a:xfrm>
          <a:prstGeom prst="rect">
            <a:avLst/>
          </a:prstGeom>
        </p:spPr>
        <p:txBody>
          <a:bodyPr/>
          <a:lstStyle>
            <a:lvl1pPr>
              <a:defRPr lang="en-IL" sz="3200" b="0" i="0">
                <a:solidFill>
                  <a:schemeClr val="accent1"/>
                </a:solidFill>
                <a:latin typeface="Montserrat Light" pitchFamily="2" charset="77"/>
              </a:defRPr>
            </a:lvl1pPr>
          </a:lstStyle>
          <a:p>
            <a:pPr lvl="0" algn="ctr"/>
            <a:r>
              <a:rPr lang="en-US"/>
              <a:t>Click to edit Master title style</a:t>
            </a:r>
            <a:endParaRPr lang="en-IL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D77B55E-5657-42A7-BB1E-7D8067E7A9E9}"/>
              </a:ext>
            </a:extLst>
          </p:cNvPr>
          <p:cNvCxnSpPr>
            <a:cxnSpLocks/>
          </p:cNvCxnSpPr>
          <p:nvPr/>
        </p:nvCxnSpPr>
        <p:spPr>
          <a:xfrm>
            <a:off x="-4619" y="6267803"/>
            <a:ext cx="12193200" cy="0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4003190-6824-E3F6-7B91-B8371911A0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6936" y="1631285"/>
            <a:ext cx="3600000" cy="432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4FBBCF2-9FA6-C0CF-C817-1F4A3B9F746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296936" y="2063285"/>
            <a:ext cx="3600000" cy="352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/>
          <a:lstStyle>
            <a:lvl1pPr>
              <a:buClr>
                <a:schemeClr val="accent1"/>
              </a:buClr>
              <a:defRPr lang="en-US" sz="1600"/>
            </a:lvl1pPr>
            <a:lvl2pPr>
              <a:defRPr lang="en-US" sz="1400"/>
            </a:lvl2pPr>
            <a:lvl3pPr>
              <a:defRPr lang="en-US" sz="1200"/>
            </a:lvl3pPr>
            <a:lvl4pPr>
              <a:defRPr lang="en-US" sz="1200"/>
            </a:lvl4pPr>
            <a:lvl5pPr>
              <a:defRPr lang="en-IL" sz="1200"/>
            </a:lvl5pPr>
          </a:lstStyle>
          <a:p>
            <a:pPr lvl="0">
              <a:buClr>
                <a:schemeClr val="accent1"/>
              </a:buClr>
            </a:pPr>
            <a:r>
              <a:rPr lang="en-US"/>
              <a:t>Click to edit Master text styles</a:t>
            </a:r>
          </a:p>
          <a:p>
            <a:pPr lvl="1">
              <a:buClr>
                <a:schemeClr val="accent1"/>
              </a:buClr>
            </a:pPr>
            <a:r>
              <a:rPr lang="en-US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US"/>
              <a:t>Third level</a:t>
            </a:r>
          </a:p>
          <a:p>
            <a:pPr lvl="3">
              <a:buClr>
                <a:schemeClr val="accent1"/>
              </a:buClr>
            </a:pPr>
            <a:r>
              <a:rPr lang="en-US"/>
              <a:t>Fourth level</a:t>
            </a:r>
          </a:p>
          <a:p>
            <a:pPr lvl="4">
              <a:buClr>
                <a:schemeClr val="accent1"/>
              </a:buClr>
            </a:pPr>
            <a:r>
              <a:rPr lang="en-US"/>
              <a:t>Fifth level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470938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gativ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62F28-5024-864D-A74F-F873ABF17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9577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fld id="{1C004D7F-3E72-4F42-8223-6202E7A01727}" type="slidenum">
              <a:rPr lang="en-IL" smtClean="0"/>
              <a:t>‹#›</a:t>
            </a:fld>
            <a:endParaRPr lang="en-I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0C1BFA-50B9-4F4C-8FEC-86EC430FDA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3511" y="6405562"/>
            <a:ext cx="292100" cy="266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D8A8BFA-54DC-B946-9CA2-8FA7F21077C6}"/>
              </a:ext>
            </a:extLst>
          </p:cNvPr>
          <p:cNvSpPr/>
          <p:nvPr/>
        </p:nvSpPr>
        <p:spPr>
          <a:xfrm>
            <a:off x="11321105" y="6621447"/>
            <a:ext cx="72167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700" dirty="0">
                <a:solidFill>
                  <a:schemeClr val="bg2">
                    <a:lumMod val="50000"/>
                  </a:schemeClr>
                </a:solidFill>
                <a:effectLst/>
                <a:latin typeface="Montserrat Light" pitchFamily="2" charset="77"/>
              </a:rPr>
              <a:t>Confidential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0C8C77-1287-4D27-BAB3-2D597BB4A9B6}"/>
              </a:ext>
            </a:extLst>
          </p:cNvPr>
          <p:cNvCxnSpPr>
            <a:cxnSpLocks/>
          </p:cNvCxnSpPr>
          <p:nvPr/>
        </p:nvCxnSpPr>
        <p:spPr>
          <a:xfrm>
            <a:off x="-4619" y="6267803"/>
            <a:ext cx="12193200" cy="0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02761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244404-126F-4512-819D-146D11112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11" y="6405562"/>
            <a:ext cx="292100" cy="2667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45370F3-FC16-4BA3-8680-B95C57D67A9F}"/>
              </a:ext>
            </a:extLst>
          </p:cNvPr>
          <p:cNvSpPr txBox="1">
            <a:spLocks/>
          </p:cNvSpPr>
          <p:nvPr/>
        </p:nvSpPr>
        <p:spPr>
          <a:xfrm>
            <a:off x="929957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9966EF-0B63-A140-B68B-4C0AD82CEC7A}" type="slidenum">
              <a:rPr lang="en-IL" smtClean="0"/>
              <a:pPr/>
              <a:t>‹#›</a:t>
            </a:fld>
            <a:endParaRPr lang="en-IL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F07ADF-C296-4407-B785-7FAF65700D66}"/>
              </a:ext>
            </a:extLst>
          </p:cNvPr>
          <p:cNvSpPr/>
          <p:nvPr/>
        </p:nvSpPr>
        <p:spPr>
          <a:xfrm>
            <a:off x="11321105" y="6621447"/>
            <a:ext cx="72167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700" dirty="0">
                <a:solidFill>
                  <a:schemeClr val="bg2">
                    <a:lumMod val="50000"/>
                  </a:schemeClr>
                </a:solidFill>
                <a:effectLst/>
                <a:latin typeface="Montserrat Light" pitchFamily="2" charset="77"/>
              </a:rPr>
              <a:t>Confidential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7FEB2C2-29E0-4E7D-B717-0501A95E8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410368"/>
            <a:ext cx="11232000" cy="1004400"/>
          </a:xfrm>
          <a:prstGeom prst="rect">
            <a:avLst/>
          </a:prstGeom>
        </p:spPr>
        <p:txBody>
          <a:bodyPr/>
          <a:lstStyle>
            <a:lvl1pPr>
              <a:defRPr lang="en-IL" sz="3200" b="0" i="0">
                <a:solidFill>
                  <a:schemeClr val="accent1"/>
                </a:solidFill>
                <a:latin typeface="Montserrat Light" pitchFamily="2" charset="77"/>
              </a:defRPr>
            </a:lvl1pPr>
          </a:lstStyle>
          <a:p>
            <a:pPr lvl="0" algn="ctr"/>
            <a:r>
              <a:rPr lang="en-US"/>
              <a:t>Click to edit Master title style</a:t>
            </a:r>
            <a:endParaRPr lang="en-IL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58A20BA-EEF8-4FB0-AEDA-A360944A13F2}"/>
              </a:ext>
            </a:extLst>
          </p:cNvPr>
          <p:cNvCxnSpPr>
            <a:cxnSpLocks/>
          </p:cNvCxnSpPr>
          <p:nvPr/>
        </p:nvCxnSpPr>
        <p:spPr>
          <a:xfrm>
            <a:off x="-4619" y="6267803"/>
            <a:ext cx="12193200" cy="0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113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244404-126F-4512-819D-146D11112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11" y="6405562"/>
            <a:ext cx="292100" cy="2667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45370F3-FC16-4BA3-8680-B95C57D67A9F}"/>
              </a:ext>
            </a:extLst>
          </p:cNvPr>
          <p:cNvSpPr txBox="1">
            <a:spLocks/>
          </p:cNvSpPr>
          <p:nvPr/>
        </p:nvSpPr>
        <p:spPr>
          <a:xfrm>
            <a:off x="929957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9966EF-0B63-A140-B68B-4C0AD82CEC7A}" type="slidenum">
              <a:rPr lang="en-IL" smtClean="0"/>
              <a:pPr/>
              <a:t>‹#›</a:t>
            </a:fld>
            <a:endParaRPr lang="en-IL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F07ADF-C296-4407-B785-7FAF65700D66}"/>
              </a:ext>
            </a:extLst>
          </p:cNvPr>
          <p:cNvSpPr/>
          <p:nvPr/>
        </p:nvSpPr>
        <p:spPr>
          <a:xfrm>
            <a:off x="11321105" y="6621447"/>
            <a:ext cx="72167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700" dirty="0">
                <a:solidFill>
                  <a:schemeClr val="bg2">
                    <a:lumMod val="50000"/>
                  </a:schemeClr>
                </a:solidFill>
                <a:effectLst/>
                <a:latin typeface="Montserrat Light" pitchFamily="2" charset="77"/>
              </a:rPr>
              <a:t>Confidential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7FEB2C2-29E0-4E7D-B717-0501A95E8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410368"/>
            <a:ext cx="11232000" cy="1004400"/>
          </a:xfrm>
          <a:prstGeom prst="rect">
            <a:avLst/>
          </a:prstGeom>
        </p:spPr>
        <p:txBody>
          <a:bodyPr/>
          <a:lstStyle>
            <a:lvl1pPr>
              <a:defRPr lang="en-IL" sz="3200" b="0" i="0">
                <a:solidFill>
                  <a:schemeClr val="accent1"/>
                </a:solidFill>
                <a:latin typeface="Montserrat Light" pitchFamily="2" charset="77"/>
              </a:defRPr>
            </a:lvl1pPr>
          </a:lstStyle>
          <a:p>
            <a:pPr lvl="0" algn="ctr"/>
            <a:r>
              <a:rPr lang="en-US"/>
              <a:t>Click to edit Master title style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9889874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244404-126F-4512-819D-146D11112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11" y="6405562"/>
            <a:ext cx="292100" cy="2667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45370F3-FC16-4BA3-8680-B95C57D67A9F}"/>
              </a:ext>
            </a:extLst>
          </p:cNvPr>
          <p:cNvSpPr txBox="1">
            <a:spLocks/>
          </p:cNvSpPr>
          <p:nvPr/>
        </p:nvSpPr>
        <p:spPr>
          <a:xfrm>
            <a:off x="929957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9966EF-0B63-A140-B68B-4C0AD82CEC7A}" type="slidenum">
              <a:rPr lang="en-IL" smtClean="0"/>
              <a:pPr/>
              <a:t>‹#›</a:t>
            </a:fld>
            <a:endParaRPr lang="en-IL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F07ADF-C296-4407-B785-7FAF65700D66}"/>
              </a:ext>
            </a:extLst>
          </p:cNvPr>
          <p:cNvSpPr/>
          <p:nvPr/>
        </p:nvSpPr>
        <p:spPr>
          <a:xfrm>
            <a:off x="11321105" y="6621447"/>
            <a:ext cx="72167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700" dirty="0">
                <a:solidFill>
                  <a:schemeClr val="bg2">
                    <a:lumMod val="50000"/>
                  </a:schemeClr>
                </a:solidFill>
                <a:effectLst/>
                <a:latin typeface="Montserrat Light" pitchFamily="2" charset="77"/>
              </a:rPr>
              <a:t>Confidential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7FEB2C2-29E0-4E7D-B717-0501A95E8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633" y="410368"/>
            <a:ext cx="6408000" cy="1004400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lang="en-IL" sz="3200" b="0" i="0">
                <a:solidFill>
                  <a:schemeClr val="accent1"/>
                </a:solidFill>
                <a:latin typeface="+mn-lt"/>
              </a:defRPr>
            </a:lvl1pPr>
          </a:lstStyle>
          <a:p>
            <a:pPr lvl="0" algn="ctr"/>
            <a:r>
              <a:rPr lang="en-US"/>
              <a:t>Click to edit Master title style</a:t>
            </a:r>
            <a:endParaRPr lang="en-IL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49E99C-9AC1-CA53-CA27-C19B4B10A3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9176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A25FED-CD7E-5FE1-E980-F174790DA670}"/>
              </a:ext>
            </a:extLst>
          </p:cNvPr>
          <p:cNvSpPr txBox="1"/>
          <p:nvPr/>
        </p:nvSpPr>
        <p:spPr>
          <a:xfrm>
            <a:off x="5365633" y="5072328"/>
            <a:ext cx="640800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spcAft>
                <a:spcPts val="1000"/>
              </a:spcAft>
              <a:buClr>
                <a:srgbClr val="1AD16A"/>
              </a:buClr>
              <a:buSzPct val="150000"/>
              <a:buFont typeface="Arial" panose="020B0604020202020204" pitchFamily="34" charset="0"/>
              <a:buChar char="•"/>
            </a:pPr>
            <a:endParaRPr lang="en-IL" sz="1500" dirty="0">
              <a:latin typeface="Montserrat" pitchFamily="2" charset="77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7C3E6EE-D151-CB55-0ED2-FF2C2A8F56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65633" y="5336582"/>
            <a:ext cx="6408000" cy="9144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  <a:lvl2pPr marL="6858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latin typeface="+mn-lt"/>
              </a:defRPr>
            </a:lvl2pPr>
            <a:lvl3pPr marL="11430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002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574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13658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DF460-B940-5762-BF93-0069008A86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EAB0D9-5948-D488-5851-1310A10DFF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84A58-FF05-6BA4-907A-67D1A65F1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40944-E212-45F2-8395-5CE5280C4403}" type="datetimeFigureOut">
              <a:rPr lang="en-IL" smtClean="0"/>
              <a:t>24/04/2023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B69A6-134B-F75E-EB2E-6446F6760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7A4F0-EEED-4158-A72F-B710C2CEF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04D7F-3E72-4F42-8223-6202E7A0172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1324490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62F28-5024-864D-A74F-F873ABF17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9577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fld id="{069966EF-0B63-A140-B68B-4C0AD82CEC7A}" type="slidenum">
              <a:rPr lang="en-IL" smtClean="0"/>
              <a:pPr/>
              <a:t>‹#›</a:t>
            </a:fld>
            <a:endParaRPr lang="en-I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8B2C22-5090-5E40-9D30-CED2D05722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3511" y="6405562"/>
            <a:ext cx="2921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403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62F28-5024-864D-A74F-F873ABF17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9577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fld id="{069966EF-0B63-A140-B68B-4C0AD82CEC7A}" type="slidenum">
              <a:rPr lang="en-IL" smtClean="0"/>
              <a:pPr/>
              <a:t>‹#›</a:t>
            </a:fld>
            <a:endParaRPr lang="en-I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8B2C22-5090-5E40-9D30-CED2D05722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3511" y="6405562"/>
            <a:ext cx="2921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399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62F28-5024-864D-A74F-F873ABF17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9577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fld id="{069966EF-0B63-A140-B68B-4C0AD82CEC7A}" type="slidenum">
              <a:rPr lang="en-IL" smtClean="0"/>
              <a:pPr/>
              <a:t>‹#›</a:t>
            </a:fld>
            <a:endParaRPr lang="en-I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0C1BFA-50B9-4F4C-8FEC-86EC430FDA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63511" y="6405562"/>
            <a:ext cx="2921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81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62F28-5024-864D-A74F-F873ABF17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9577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fld id="{069966EF-0B63-A140-B68B-4C0AD82CEC7A}" type="slidenum">
              <a:rPr lang="en-IL" smtClean="0"/>
              <a:pPr/>
              <a:t>‹#›</a:t>
            </a:fld>
            <a:endParaRPr lang="en-I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0C1BFA-50B9-4F4C-8FEC-86EC430FDA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63511" y="6405562"/>
            <a:ext cx="2921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97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62F28-5024-864D-A74F-F873ABF17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9577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fld id="{069966EF-0B63-A140-B68B-4C0AD82CEC7A}" type="slidenum">
              <a:rPr lang="en-IL" smtClean="0"/>
              <a:pPr/>
              <a:t>‹#›</a:t>
            </a:fld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30343140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30A26-8D20-2C45-8BED-072BE03D6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B19CC-10A5-9A47-B525-8059C85AB3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88780-C812-F247-8E7C-A77EF786B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27549-6A82-A943-82D0-3C3BDFEFA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CA670-EE19-4147-8896-7F8E799A4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66EF-0B63-A140-B68B-4C0AD82CEC7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865914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gativ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62F28-5024-864D-A74F-F873ABF17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9577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fld id="{1C004D7F-3E72-4F42-8223-6202E7A01727}" type="slidenum">
              <a:rPr lang="en-IL" smtClean="0"/>
              <a:t>‹#›</a:t>
            </a:fld>
            <a:endParaRPr lang="en-I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0C1BFA-50B9-4F4C-8FEC-86EC430FDA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3511" y="6405562"/>
            <a:ext cx="292100" cy="266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0A5AE05-7E89-9041-88A2-4A13B173950F}"/>
              </a:ext>
            </a:extLst>
          </p:cNvPr>
          <p:cNvSpPr/>
          <p:nvPr/>
        </p:nvSpPr>
        <p:spPr>
          <a:xfrm>
            <a:off x="11321105" y="6621447"/>
            <a:ext cx="72167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700" dirty="0">
                <a:solidFill>
                  <a:schemeClr val="bg2">
                    <a:lumMod val="50000"/>
                  </a:schemeClr>
                </a:solidFill>
                <a:effectLst/>
                <a:latin typeface="Montserrat Light" pitchFamily="2" charset="77"/>
              </a:rPr>
              <a:t>Confidential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1D19EC-0330-4CAF-B763-F21CE4552B34}"/>
              </a:ext>
            </a:extLst>
          </p:cNvPr>
          <p:cNvCxnSpPr>
            <a:cxnSpLocks/>
          </p:cNvCxnSpPr>
          <p:nvPr/>
        </p:nvCxnSpPr>
        <p:spPr>
          <a:xfrm>
            <a:off x="-4619" y="6267803"/>
            <a:ext cx="12193200" cy="0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86461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F8492-EF8C-054C-86FF-A19091D0E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930632-8230-3B4D-9768-3B98532AA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9E3E8-D161-5B47-B31D-78E9B3D4F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BA237-69C8-DE48-B267-E7E826F23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A379F-ACCD-0042-87FC-FC3156C62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66EF-0B63-A140-B68B-4C0AD82CEC7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0868601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07D44-7530-2A47-AB65-3F9E2C4C1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4AC4A-0226-2442-9FFB-632057201C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0F0F73-CF60-E64E-935E-BD8B818E92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0606C-1CEC-734D-AE9F-BEF42D881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CD37DC-F3B9-5C40-AC78-DC7DB259E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FDE59C-21BE-5A4F-AC5E-00046204C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66EF-0B63-A140-B68B-4C0AD82CEC7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9067598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04F86-0FAD-8C4E-A2AB-67D4372D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79C98-5FAC-B74C-9791-1B6F81029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C65F0A-2D2A-994A-AB91-D09FA8A16B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831A6E-B112-3647-8A01-36D2059518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928FB0-8224-3241-95B5-1DB0718D3A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7DDEBB-A255-5D45-978D-4FE6EBEAC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7F4525-ACB1-9A4B-9C15-5FBE1CDE4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C6F127-0893-8741-B96F-871F6C323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66EF-0B63-A140-B68B-4C0AD82CEC7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7685232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FE824-CC02-F240-B98D-3A9A758BB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F632DC-DCC8-1A4F-9177-5E920271A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7A1C13-E60C-1D43-9337-480714AC9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35D104-BC8C-4141-A50E-EA8842274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66EF-0B63-A140-B68B-4C0AD82CEC7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1792898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B9EFBC-8306-F74C-AD50-CB09D7325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96E55D-31DE-7B49-B8A9-CEF5D6BFC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301AD7-C419-9F48-80F0-BA6D07148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66EF-0B63-A140-B68B-4C0AD82CEC7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2498722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A8CC0-DD9C-5940-9E4C-6A9EBCEBE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F3636-415B-A246-8C09-2F0AEBD7B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BAAAE-BE76-F941-A122-C08BE85129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3D28E8-0497-1F47-AA90-F1F1A2CA2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8B7F65-8497-FD49-9B65-2C1937149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07A5E1-C818-E14D-ADD3-1A6CF0B0E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66EF-0B63-A140-B68B-4C0AD82CEC7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9344761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4B10F-019E-A141-969B-1EC5630D6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F78551-7026-7C46-93AA-74167B3C60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BB720B-4D8B-414C-8FA0-932D29BDAA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BEB30D-E289-AA43-9FB7-8E83BD8E9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F6CD05-0285-A04C-B728-0A54B1F6C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10949C-56AA-E24C-AC32-74470E667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66EF-0B63-A140-B68B-4C0AD82CEC7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0281529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522DD-F9E6-E643-A886-16AD905AE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1CCD9C-3462-F240-A9E7-EEC717BF5E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B1EAB-3108-E643-B8F1-4273D69C8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A6F5B-BC77-1949-9FE5-F8986908D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813EA-C4CF-0144-9561-18E71DFED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66EF-0B63-A140-B68B-4C0AD82CEC7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9386017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B698A6-7FE5-9D4F-ADB5-3F694753F9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4C25F3-8475-BB41-9A50-F35CB5D4D3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1D9BF-E8FB-6942-936B-42470B52D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C4CC8-F854-0649-93E7-31ED49622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83184-EB19-444D-AA0B-6685440FE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66EF-0B63-A140-B68B-4C0AD82CEC7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679112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62F28-5024-864D-A74F-F873ABF17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9577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fld id="{1C004D7F-3E72-4F42-8223-6202E7A01727}" type="slidenum">
              <a:rPr lang="en-IL" smtClean="0"/>
              <a:t>‹#›</a:t>
            </a:fld>
            <a:endParaRPr lang="en-I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28985F-526B-9F4B-9905-E3F0020312A7}"/>
              </a:ext>
            </a:extLst>
          </p:cNvPr>
          <p:cNvSpPr/>
          <p:nvPr/>
        </p:nvSpPr>
        <p:spPr>
          <a:xfrm>
            <a:off x="11321105" y="6621447"/>
            <a:ext cx="72167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700" dirty="0">
                <a:solidFill>
                  <a:schemeClr val="bg2">
                    <a:lumMod val="50000"/>
                  </a:schemeClr>
                </a:solidFill>
                <a:effectLst/>
                <a:latin typeface="Montserrat Light" pitchFamily="2" charset="77"/>
              </a:rPr>
              <a:t>Confidential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834743D-534F-4EF5-9AC8-EF33193CC8ED}"/>
              </a:ext>
            </a:extLst>
          </p:cNvPr>
          <p:cNvCxnSpPr>
            <a:cxnSpLocks/>
          </p:cNvCxnSpPr>
          <p:nvPr/>
        </p:nvCxnSpPr>
        <p:spPr>
          <a:xfrm>
            <a:off x="-4619" y="6267803"/>
            <a:ext cx="12193200" cy="0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2438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097B4BA-ADF8-474B-18D7-A52B1D075E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5302800"/>
          </a:xfrm>
          <a:prstGeom prst="rect">
            <a:avLst/>
          </a:prstGeom>
        </p:spPr>
        <p:txBody>
          <a:bodyPr/>
          <a:lstStyle/>
          <a:p>
            <a:endParaRPr lang="en-I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28985F-526B-9F4B-9905-E3F0020312A7}"/>
              </a:ext>
            </a:extLst>
          </p:cNvPr>
          <p:cNvSpPr/>
          <p:nvPr/>
        </p:nvSpPr>
        <p:spPr>
          <a:xfrm>
            <a:off x="11321105" y="6621447"/>
            <a:ext cx="72167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700" dirty="0">
                <a:solidFill>
                  <a:schemeClr val="bg2">
                    <a:lumMod val="50000"/>
                  </a:schemeClr>
                </a:solidFill>
                <a:effectLst/>
                <a:latin typeface="Montserrat Light" pitchFamily="2" charset="77"/>
              </a:rPr>
              <a:t>Confidential</a:t>
            </a: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47CAE13D-A28B-254C-A932-E1442E303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0998" y="5624512"/>
            <a:ext cx="3365500" cy="9906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FE05A85B-051B-6541-96F7-B2B119A9F6A9}"/>
              </a:ext>
            </a:extLst>
          </p:cNvPr>
          <p:cNvSpPr/>
          <p:nvPr/>
        </p:nvSpPr>
        <p:spPr>
          <a:xfrm>
            <a:off x="5039958" y="4701943"/>
            <a:ext cx="122583" cy="1225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2F0525A-4F09-7E49-8623-DED3363A5533}"/>
              </a:ext>
            </a:extLst>
          </p:cNvPr>
          <p:cNvSpPr/>
          <p:nvPr/>
        </p:nvSpPr>
        <p:spPr>
          <a:xfrm>
            <a:off x="7039839" y="4701943"/>
            <a:ext cx="122583" cy="1225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5B03AEA1-2334-9141-9378-0C06B82F2A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4188" y="4591426"/>
            <a:ext cx="5719120" cy="262704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AD16A"/>
              </a:buClr>
              <a:buSzPct val="140000"/>
              <a:buFontTx/>
              <a:buNone/>
              <a:tabLst/>
              <a:defRPr sz="2000" b="0" i="0">
                <a:solidFill>
                  <a:sysClr val="windowText" lastClr="000000"/>
                </a:solidFill>
                <a:latin typeface="Montserrat" pitchFamily="2" charset="77"/>
              </a:defRPr>
            </a:lvl1pPr>
            <a:lvl2pPr>
              <a:defRPr sz="1300" b="0" i="0">
                <a:latin typeface="Montserrat" pitchFamily="2" charset="77"/>
              </a:defRPr>
            </a:lvl2pPr>
            <a:lvl3pPr>
              <a:defRPr sz="1300" b="0" i="0">
                <a:latin typeface="Montserrat" pitchFamily="2" charset="77"/>
              </a:defRPr>
            </a:lvl3pPr>
            <a:lvl4pPr>
              <a:defRPr sz="1300" b="0" i="0">
                <a:latin typeface="Montserrat" pitchFamily="2" charset="77"/>
              </a:defRPr>
            </a:lvl4pPr>
            <a:lvl5pPr>
              <a:defRPr sz="1300" b="0" i="0"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Name, Title     Meeting with     00.00.2021</a:t>
            </a:r>
            <a:endParaRPr lang="en-IL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56A9AD-9C12-C441-8E1C-37DA2E0AF0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774805"/>
            <a:ext cx="12191999" cy="1003673"/>
          </a:xfrm>
          <a:prstGeom prst="rect">
            <a:avLst/>
          </a:prstGeom>
        </p:spPr>
        <p:txBody>
          <a:bodyPr/>
          <a:lstStyle>
            <a:lvl1pPr algn="ctr">
              <a:defRPr sz="8200" b="0" i="0">
                <a:solidFill>
                  <a:sysClr val="windowText" lastClr="000000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Big title over here</a:t>
            </a:r>
            <a:endParaRPr lang="en-IL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31034BD-D37E-F64C-ACF3-273498F963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2937864"/>
            <a:ext cx="12191998" cy="400111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solidFill>
                  <a:sysClr val="windowText" lastClr="000000"/>
                </a:solidFill>
                <a:latin typeface="Montserrat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am subtitle I am subtitle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4243045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ver fie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12" descr="A field of green crops&#10;&#10;Description automatically generated with low confidence">
            <a:extLst>
              <a:ext uri="{FF2B5EF4-FFF2-40B4-BE49-F238E27FC236}">
                <a16:creationId xmlns:a16="http://schemas.microsoft.com/office/drawing/2014/main" id="{DAA4F4FD-57B0-D7AE-335F-12E69CB3FC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" b="40691"/>
          <a:stretch/>
        </p:blipFill>
        <p:spPr>
          <a:xfrm>
            <a:off x="0" y="0"/>
            <a:ext cx="12192000" cy="54432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28985F-526B-9F4B-9905-E3F0020312A7}"/>
              </a:ext>
            </a:extLst>
          </p:cNvPr>
          <p:cNvSpPr/>
          <p:nvPr/>
        </p:nvSpPr>
        <p:spPr>
          <a:xfrm>
            <a:off x="11321105" y="6621447"/>
            <a:ext cx="72167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700" dirty="0">
                <a:solidFill>
                  <a:schemeClr val="bg2">
                    <a:lumMod val="50000"/>
                  </a:schemeClr>
                </a:solidFill>
                <a:effectLst/>
                <a:latin typeface="Montserrat Light" pitchFamily="2" charset="77"/>
              </a:rPr>
              <a:t>Confidential</a:t>
            </a: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47CAE13D-A28B-254C-A932-E1442E303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0998" y="5624512"/>
            <a:ext cx="3365500" cy="990600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8A133BAF-9034-944A-A6FD-25F043003C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4188" y="4591426"/>
            <a:ext cx="5719120" cy="262704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AD16A"/>
              </a:buClr>
              <a:buSzPct val="140000"/>
              <a:buFontTx/>
              <a:buNone/>
              <a:tabLst/>
              <a:defRPr sz="2000" b="0" i="0">
                <a:solidFill>
                  <a:schemeClr val="bg1"/>
                </a:solidFill>
                <a:latin typeface="Montserrat" pitchFamily="2" charset="77"/>
              </a:defRPr>
            </a:lvl1pPr>
            <a:lvl2pPr>
              <a:defRPr sz="1300" b="0" i="0">
                <a:latin typeface="Montserrat" pitchFamily="2" charset="77"/>
              </a:defRPr>
            </a:lvl2pPr>
            <a:lvl3pPr>
              <a:defRPr sz="1300" b="0" i="0">
                <a:latin typeface="Montserrat" pitchFamily="2" charset="77"/>
              </a:defRPr>
            </a:lvl3pPr>
            <a:lvl4pPr>
              <a:defRPr sz="1300" b="0" i="0">
                <a:latin typeface="Montserrat" pitchFamily="2" charset="77"/>
              </a:defRPr>
            </a:lvl4pPr>
            <a:lvl5pPr>
              <a:defRPr sz="1300" b="0" i="0"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Name, Title     Meeting with     00.00.2021</a:t>
            </a:r>
            <a:endParaRPr lang="en-IL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20DB0A7-6489-C940-87BF-6DD628B4FB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774805"/>
            <a:ext cx="12191999" cy="1003673"/>
          </a:xfrm>
          <a:prstGeom prst="rect">
            <a:avLst/>
          </a:prstGeom>
        </p:spPr>
        <p:txBody>
          <a:bodyPr/>
          <a:lstStyle>
            <a:lvl1pPr algn="ctr">
              <a:defRPr sz="8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Big title over here</a:t>
            </a:r>
            <a:endParaRPr lang="en-IL" dirty="0"/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DF72D746-1CEF-2A48-AE5D-83A0B0712C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2937864"/>
            <a:ext cx="12191998" cy="400111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am subtitle I am subtitle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609346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C666170-3E08-C645-874E-EB17DF4E759A}"/>
              </a:ext>
            </a:extLst>
          </p:cNvPr>
          <p:cNvSpPr/>
          <p:nvPr/>
        </p:nvSpPr>
        <p:spPr>
          <a:xfrm>
            <a:off x="0" y="0"/>
            <a:ext cx="12191999" cy="5301205"/>
          </a:xfrm>
          <a:prstGeom prst="rect">
            <a:avLst/>
          </a:prstGeom>
          <a:solidFill>
            <a:srgbClr val="1AD1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28985F-526B-9F4B-9905-E3F0020312A7}"/>
              </a:ext>
            </a:extLst>
          </p:cNvPr>
          <p:cNvSpPr/>
          <p:nvPr/>
        </p:nvSpPr>
        <p:spPr>
          <a:xfrm>
            <a:off x="11321105" y="6621447"/>
            <a:ext cx="72167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700" dirty="0">
                <a:solidFill>
                  <a:schemeClr val="bg2">
                    <a:lumMod val="50000"/>
                  </a:schemeClr>
                </a:solidFill>
                <a:effectLst/>
                <a:latin typeface="Montserrat Light" pitchFamily="2" charset="77"/>
              </a:rPr>
              <a:t>Confidential</a:t>
            </a: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47CAE13D-A28B-254C-A932-E1442E303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0998" y="5624512"/>
            <a:ext cx="3365500" cy="9906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FE05A85B-051B-6541-96F7-B2B119A9F6A9}"/>
              </a:ext>
            </a:extLst>
          </p:cNvPr>
          <p:cNvSpPr/>
          <p:nvPr/>
        </p:nvSpPr>
        <p:spPr>
          <a:xfrm>
            <a:off x="5039958" y="4701943"/>
            <a:ext cx="122583" cy="1225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2F0525A-4F09-7E49-8623-DED3363A5533}"/>
              </a:ext>
            </a:extLst>
          </p:cNvPr>
          <p:cNvSpPr/>
          <p:nvPr/>
        </p:nvSpPr>
        <p:spPr>
          <a:xfrm>
            <a:off x="7039839" y="4701943"/>
            <a:ext cx="122583" cy="1225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5B03AEA1-2334-9141-9378-0C06B82F2A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4188" y="4591426"/>
            <a:ext cx="5719120" cy="262704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AD16A"/>
              </a:buClr>
              <a:buSzPct val="140000"/>
              <a:buFontTx/>
              <a:buNone/>
              <a:tabLst/>
              <a:defRPr sz="2000" b="0" i="0">
                <a:solidFill>
                  <a:schemeClr val="bg1"/>
                </a:solidFill>
                <a:latin typeface="Montserrat" pitchFamily="2" charset="77"/>
              </a:defRPr>
            </a:lvl1pPr>
            <a:lvl2pPr>
              <a:defRPr sz="1300" b="0" i="0">
                <a:latin typeface="Montserrat" pitchFamily="2" charset="77"/>
              </a:defRPr>
            </a:lvl2pPr>
            <a:lvl3pPr>
              <a:defRPr sz="1300" b="0" i="0">
                <a:latin typeface="Montserrat" pitchFamily="2" charset="77"/>
              </a:defRPr>
            </a:lvl3pPr>
            <a:lvl4pPr>
              <a:defRPr sz="1300" b="0" i="0">
                <a:latin typeface="Montserrat" pitchFamily="2" charset="77"/>
              </a:defRPr>
            </a:lvl4pPr>
            <a:lvl5pPr>
              <a:defRPr sz="1300" b="0" i="0"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Name, Title     Meeting with     00.00.2021</a:t>
            </a:r>
            <a:endParaRPr lang="en-IL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56A9AD-9C12-C441-8E1C-37DA2E0AF0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774805"/>
            <a:ext cx="12191999" cy="1003673"/>
          </a:xfrm>
          <a:prstGeom prst="rect">
            <a:avLst/>
          </a:prstGeom>
        </p:spPr>
        <p:txBody>
          <a:bodyPr/>
          <a:lstStyle>
            <a:lvl1pPr algn="ctr">
              <a:defRPr sz="8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Big title over here</a:t>
            </a:r>
            <a:endParaRPr lang="en-IL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31034BD-D37E-F64C-ACF3-273498F963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2937864"/>
            <a:ext cx="12191998" cy="400111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am subtitle I am subtitle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773271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C666170-3E08-C645-874E-EB17DF4E759A}"/>
              </a:ext>
            </a:extLst>
          </p:cNvPr>
          <p:cNvSpPr/>
          <p:nvPr/>
        </p:nvSpPr>
        <p:spPr>
          <a:xfrm>
            <a:off x="0" y="0"/>
            <a:ext cx="12191999" cy="5301205"/>
          </a:xfrm>
          <a:prstGeom prst="rect">
            <a:avLst/>
          </a:prstGeom>
          <a:solidFill>
            <a:srgbClr val="B7B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28985F-526B-9F4B-9905-E3F0020312A7}"/>
              </a:ext>
            </a:extLst>
          </p:cNvPr>
          <p:cNvSpPr/>
          <p:nvPr/>
        </p:nvSpPr>
        <p:spPr>
          <a:xfrm>
            <a:off x="11321105" y="6621447"/>
            <a:ext cx="72167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700" dirty="0">
                <a:solidFill>
                  <a:schemeClr val="bg2">
                    <a:lumMod val="50000"/>
                  </a:schemeClr>
                </a:solidFill>
                <a:effectLst/>
                <a:latin typeface="Montserrat Light" pitchFamily="2" charset="77"/>
              </a:rPr>
              <a:t>Confidential</a:t>
            </a: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47CAE13D-A28B-254C-A932-E1442E303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0998" y="5624512"/>
            <a:ext cx="3365500" cy="99060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66E0BB2A-FEAA-D541-893C-CC5F53967E21}"/>
              </a:ext>
            </a:extLst>
          </p:cNvPr>
          <p:cNvSpPr/>
          <p:nvPr/>
        </p:nvSpPr>
        <p:spPr>
          <a:xfrm>
            <a:off x="5039958" y="4701943"/>
            <a:ext cx="122583" cy="1225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049FF98-4564-B94D-8974-C43ADD61C866}"/>
              </a:ext>
            </a:extLst>
          </p:cNvPr>
          <p:cNvSpPr/>
          <p:nvPr/>
        </p:nvSpPr>
        <p:spPr>
          <a:xfrm>
            <a:off x="7039839" y="4701943"/>
            <a:ext cx="122583" cy="1225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9487BA9B-D292-194D-A001-68CFAD7549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4188" y="4591426"/>
            <a:ext cx="5719120" cy="262704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AD16A"/>
              </a:buClr>
              <a:buSzPct val="140000"/>
              <a:buFontTx/>
              <a:buNone/>
              <a:tabLst/>
              <a:defRPr sz="2000" b="0" i="0">
                <a:solidFill>
                  <a:schemeClr val="bg1"/>
                </a:solidFill>
                <a:latin typeface="Montserrat" pitchFamily="2" charset="77"/>
              </a:defRPr>
            </a:lvl1pPr>
            <a:lvl2pPr>
              <a:defRPr sz="1300" b="0" i="0">
                <a:latin typeface="Montserrat" pitchFamily="2" charset="77"/>
              </a:defRPr>
            </a:lvl2pPr>
            <a:lvl3pPr>
              <a:defRPr sz="1300" b="0" i="0">
                <a:latin typeface="Montserrat" pitchFamily="2" charset="77"/>
              </a:defRPr>
            </a:lvl3pPr>
            <a:lvl4pPr>
              <a:defRPr sz="1300" b="0" i="0">
                <a:latin typeface="Montserrat" pitchFamily="2" charset="77"/>
              </a:defRPr>
            </a:lvl4pPr>
            <a:lvl5pPr>
              <a:defRPr sz="1300" b="0" i="0"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Name, Title     Meeting with     00.00.2021</a:t>
            </a:r>
            <a:endParaRPr lang="en-IL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308E97A-66CE-E040-8BCF-F41D3D4F8A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774805"/>
            <a:ext cx="12191999" cy="1003673"/>
          </a:xfrm>
          <a:prstGeom prst="rect">
            <a:avLst/>
          </a:prstGeom>
        </p:spPr>
        <p:txBody>
          <a:bodyPr/>
          <a:lstStyle>
            <a:lvl1pPr algn="ctr">
              <a:defRPr sz="8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Big title over here</a:t>
            </a:r>
            <a:endParaRPr lang="en-IL" dirty="0"/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BD990B53-EE26-0541-B34E-CE5E77F4F1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2937864"/>
            <a:ext cx="12191998" cy="400111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am subtitle I am subtitle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597383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osi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62F28-5024-864D-A74F-F873ABF17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9577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fld id="{1C004D7F-3E72-4F42-8223-6202E7A01727}" type="slidenum">
              <a:rPr lang="en-IL" smtClean="0"/>
              <a:t>‹#›</a:t>
            </a:fld>
            <a:endParaRPr lang="en-I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8B2C22-5090-5E40-9D30-CED2D0572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11" y="6405562"/>
            <a:ext cx="292100" cy="266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28985F-526B-9F4B-9905-E3F0020312A7}"/>
              </a:ext>
            </a:extLst>
          </p:cNvPr>
          <p:cNvSpPr/>
          <p:nvPr/>
        </p:nvSpPr>
        <p:spPr>
          <a:xfrm>
            <a:off x="11321105" y="6621447"/>
            <a:ext cx="72167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700" dirty="0">
                <a:solidFill>
                  <a:schemeClr val="bg2">
                    <a:lumMod val="50000"/>
                  </a:schemeClr>
                </a:solidFill>
                <a:effectLst/>
                <a:latin typeface="Montserrat Light" pitchFamily="2" charset="77"/>
              </a:rPr>
              <a:t>Confidential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0439BB6-00C7-8E41-A929-DEC33320238C}"/>
              </a:ext>
            </a:extLst>
          </p:cNvPr>
          <p:cNvCxnSpPr>
            <a:cxnSpLocks/>
          </p:cNvCxnSpPr>
          <p:nvPr/>
        </p:nvCxnSpPr>
        <p:spPr>
          <a:xfrm>
            <a:off x="4052047" y="0"/>
            <a:ext cx="0" cy="6858000"/>
          </a:xfrm>
          <a:prstGeom prst="line">
            <a:avLst/>
          </a:prstGeom>
          <a:ln>
            <a:solidFill>
              <a:srgbClr val="B7B9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2839A3EC-1A8A-D441-8E11-56730305FB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3047" y="2355064"/>
            <a:ext cx="746139" cy="858060"/>
          </a:xfrm>
          <a:prstGeom prst="rect">
            <a:avLst/>
          </a:prstGeom>
        </p:spPr>
      </p:pic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155DF701-8B85-6D41-9340-0811C14FB2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07306" y="659547"/>
            <a:ext cx="5265296" cy="539602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AD16A"/>
              </a:buClr>
              <a:buSzPct val="140000"/>
              <a:buFont typeface="Arial" panose="020B0604020202020204" pitchFamily="34" charset="0"/>
              <a:buNone/>
              <a:tabLst/>
              <a:defRPr sz="1600" b="0" i="0">
                <a:latin typeface="Montserrat" pitchFamily="2" charset="77"/>
              </a:defRPr>
            </a:lvl1pPr>
            <a:lvl2pPr>
              <a:defRPr sz="1300" b="0" i="0">
                <a:latin typeface="Montserrat" pitchFamily="2" charset="77"/>
              </a:defRPr>
            </a:lvl2pPr>
            <a:lvl3pPr>
              <a:defRPr sz="1300" b="0" i="0">
                <a:latin typeface="Montserrat" pitchFamily="2" charset="77"/>
              </a:defRPr>
            </a:lvl3pPr>
            <a:lvl4pPr>
              <a:defRPr sz="1300" b="0" i="0">
                <a:latin typeface="Montserrat" pitchFamily="2" charset="77"/>
              </a:defRPr>
            </a:lvl4pPr>
            <a:lvl5pPr>
              <a:defRPr sz="1300" b="0" i="0"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, sed diam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eos</a:t>
            </a:r>
            <a:r>
              <a:rPr lang="en-US" dirty="0"/>
              <a:t> et </a:t>
            </a:r>
            <a:r>
              <a:rPr lang="en-US" dirty="0" err="1"/>
              <a:t>accusam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 duo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AD16A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, sed diam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eos</a:t>
            </a:r>
            <a:r>
              <a:rPr lang="en-US" dirty="0"/>
              <a:t> et </a:t>
            </a:r>
            <a:r>
              <a:rPr lang="en-US" dirty="0" err="1"/>
              <a:t>accusam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 duo</a:t>
            </a:r>
            <a:endParaRPr lang="en-IL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AD16A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, sed diam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eos</a:t>
            </a:r>
            <a:r>
              <a:rPr lang="en-US" dirty="0"/>
              <a:t> et </a:t>
            </a:r>
            <a:r>
              <a:rPr lang="en-US" dirty="0" err="1"/>
              <a:t>accusam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 duo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AD16A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, sed diam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eos</a:t>
            </a:r>
            <a:r>
              <a:rPr lang="en-US" dirty="0"/>
              <a:t> et </a:t>
            </a:r>
            <a:r>
              <a:rPr lang="en-US" dirty="0" err="1"/>
              <a:t>accusam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 duo</a:t>
            </a:r>
            <a:endParaRPr lang="en-IL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5096B13-D237-674C-B109-CAB51284EBF5}"/>
              </a:ext>
            </a:extLst>
          </p:cNvPr>
          <p:cNvSpPr txBox="1">
            <a:spLocks/>
          </p:cNvSpPr>
          <p:nvPr/>
        </p:nvSpPr>
        <p:spPr>
          <a:xfrm>
            <a:off x="21" y="3357557"/>
            <a:ext cx="4052026" cy="100367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0" i="0" kern="1200">
                <a:solidFill>
                  <a:srgbClr val="1AD16A"/>
                </a:solidFill>
                <a:latin typeface="Montserrat Light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Agenda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3642786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A5ADC-310F-E743-A640-AAC80AD9B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04D7F-3E72-4F42-8223-6202E7A0172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604031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83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723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A8491F-B0EA-0645-9947-23310978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6D4E5A-65E3-FB45-960C-5588C5412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3F28D-05D8-CE4E-8D69-5DE12E22A6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1E8AA-F6D9-F348-9112-5CB57030BD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A5ADC-310F-E743-A640-AAC80AD9B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966EF-0B63-A140-B68B-4C0AD82CEC7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67960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DC41E65-8FB9-2C44-B167-9665276B04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26029" y="3845703"/>
            <a:ext cx="6735435" cy="262704"/>
          </a:xfrm>
        </p:spPr>
        <p:txBody>
          <a:bodyPr/>
          <a:lstStyle/>
          <a:p>
            <a:r>
              <a:rPr lang="en-US" dirty="0"/>
              <a:t>Dor Kestecher, VP of Business Development</a:t>
            </a:r>
          </a:p>
          <a:p>
            <a:endParaRPr lang="en-IL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D4CB729-9ABB-ACE7-DC0B-ACE44D66A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6907"/>
            <a:ext cx="12191999" cy="1693789"/>
          </a:xfrm>
        </p:spPr>
        <p:txBody>
          <a:bodyPr/>
          <a:lstStyle/>
          <a:p>
            <a:r>
              <a:rPr lang="en-US" sz="6000" dirty="0">
                <a:solidFill>
                  <a:schemeClr val="tx1"/>
                </a:solidFill>
              </a:rPr>
              <a:t>Extracting The Untapped     Ag-biologicals Value</a:t>
            </a:r>
            <a:endParaRPr lang="en-IL" sz="6000" dirty="0">
              <a:solidFill>
                <a:schemeClr val="tx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AB6C2DB-D5B3-A77F-5C6F-002BCF3CD203}"/>
              </a:ext>
            </a:extLst>
          </p:cNvPr>
          <p:cNvGrpSpPr/>
          <p:nvPr/>
        </p:nvGrpSpPr>
        <p:grpSpPr>
          <a:xfrm>
            <a:off x="4430294" y="4421346"/>
            <a:ext cx="3326904" cy="707886"/>
            <a:chOff x="4983088" y="4797144"/>
            <a:chExt cx="2556879" cy="707886"/>
          </a:xfrm>
        </p:grpSpPr>
        <p:sp>
          <p:nvSpPr>
            <p:cNvPr id="10" name="Rounded Rectangle 4">
              <a:extLst>
                <a:ext uri="{FF2B5EF4-FFF2-40B4-BE49-F238E27FC236}">
                  <a16:creationId xmlns:a16="http://schemas.microsoft.com/office/drawing/2014/main" id="{88D57953-8D08-CE1E-18F5-96C15DBE765B}"/>
                </a:ext>
              </a:extLst>
            </p:cNvPr>
            <p:cNvSpPr/>
            <p:nvPr/>
          </p:nvSpPr>
          <p:spPr>
            <a:xfrm>
              <a:off x="4983088" y="4797144"/>
              <a:ext cx="2556879" cy="376176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13CE5C5-54CD-FFF0-3E86-13AD48C46E1B}"/>
                </a:ext>
              </a:extLst>
            </p:cNvPr>
            <p:cNvSpPr txBox="1"/>
            <p:nvPr/>
          </p:nvSpPr>
          <p:spPr>
            <a:xfrm>
              <a:off x="5077163" y="4797144"/>
              <a:ext cx="24398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April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2023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3737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A green rectangle with a white logo on it&#10;&#10;Description automatically generated with low confidence">
            <a:extLst>
              <a:ext uri="{FF2B5EF4-FFF2-40B4-BE49-F238E27FC236}">
                <a16:creationId xmlns:a16="http://schemas.microsoft.com/office/drawing/2014/main" id="{24595BB8-63A0-8155-B9B5-DDA0CB0F7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9165" y="4117121"/>
            <a:ext cx="689160" cy="88000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1F8EB4-C2C4-C94A-BF67-9CD8966D2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966EF-0B63-A140-B68B-4C0AD82CEC7A}" type="slidenum">
              <a:rPr kumimoji="0" lang="en-IL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3FED0B-3D48-2604-ADF6-0FC3E838C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97" y="1490162"/>
            <a:ext cx="5639985" cy="311619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7FC04B5-B2B9-1803-7B47-F166974DFDE7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>
            <a:solidFill>
              <a:srgbClr val="B7B9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7A8B0AE-688B-AB43-77D2-25B805983721}"/>
              </a:ext>
            </a:extLst>
          </p:cNvPr>
          <p:cNvSpPr txBox="1"/>
          <p:nvPr/>
        </p:nvSpPr>
        <p:spPr>
          <a:xfrm>
            <a:off x="497971" y="429287"/>
            <a:ext cx="51206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AD16A"/>
                </a:solidFill>
                <a:latin typeface="Montserrat" pitchFamily="2" charset="77"/>
                <a:cs typeface="Arial"/>
              </a:rPr>
              <a:t>From Idea to Commercial Launch in 5-6 years</a:t>
            </a:r>
            <a:endParaRPr lang="en-IL" sz="2400" b="1" dirty="0">
              <a:solidFill>
                <a:srgbClr val="1AD16A"/>
              </a:solidFill>
              <a:latin typeface="Montserrat" pitchFamily="2" charset="77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7639A8-822E-7011-758B-CF66D5186DC8}"/>
              </a:ext>
            </a:extLst>
          </p:cNvPr>
          <p:cNvSpPr txBox="1"/>
          <p:nvPr/>
        </p:nvSpPr>
        <p:spPr>
          <a:xfrm>
            <a:off x="651955" y="5230313"/>
            <a:ext cx="48126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spcAft>
                <a:spcPts val="1000"/>
              </a:spcAft>
              <a:buClr>
                <a:srgbClr val="1AD16A"/>
              </a:buClr>
              <a:buSzPct val="150000"/>
              <a:buFontTx/>
              <a:buNone/>
            </a:pPr>
            <a:r>
              <a:rPr lang="en-US" sz="2000" dirty="0">
                <a:solidFill>
                  <a:schemeClr val="accent1"/>
                </a:solidFill>
                <a:latin typeface="Montserrat" pitchFamily="2" charset="77"/>
              </a:rPr>
              <a:t>Lavie Bio </a:t>
            </a:r>
            <a:r>
              <a:rPr lang="en-US" sz="2000" dirty="0">
                <a:latin typeface="Montserrat" pitchFamily="2" charset="77"/>
              </a:rPr>
              <a:t>has unique </a:t>
            </a:r>
            <a:r>
              <a:rPr lang="en-US" sz="2000" dirty="0">
                <a:solidFill>
                  <a:schemeClr val="accent1"/>
                </a:solidFill>
                <a:latin typeface="Montserrat" pitchFamily="2" charset="77"/>
              </a:rPr>
              <a:t>end-to-end</a:t>
            </a:r>
            <a:r>
              <a:rPr lang="en-US" sz="2000" dirty="0">
                <a:latin typeface="Montserrat" pitchFamily="2" charset="77"/>
              </a:rPr>
              <a:t> capabilities to bring products quickly to market</a:t>
            </a:r>
            <a:endParaRPr lang="en-IL" sz="2000" dirty="0">
              <a:latin typeface="Montserrat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A90563-1604-1DE5-E24E-CFA58364A262}"/>
              </a:ext>
            </a:extLst>
          </p:cNvPr>
          <p:cNvSpPr txBox="1"/>
          <p:nvPr/>
        </p:nvSpPr>
        <p:spPr>
          <a:xfrm>
            <a:off x="6085181" y="42928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300" b="1">
                <a:solidFill>
                  <a:srgbClr val="1AD16A"/>
                </a:solidFill>
                <a:latin typeface="Montserrat" pitchFamily="2" charset="77"/>
                <a:cs typeface="Arial"/>
              </a:defRPr>
            </a:lvl1pPr>
          </a:lstStyle>
          <a:p>
            <a:r>
              <a:rPr lang="en-US" sz="2400" dirty="0"/>
              <a:t>Launch to Commercial Scale-up</a:t>
            </a:r>
            <a:endParaRPr lang="en-IL" sz="24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A264C78-1357-B1D9-7E6D-5392B712A8B6}"/>
              </a:ext>
            </a:extLst>
          </p:cNvPr>
          <p:cNvGrpSpPr/>
          <p:nvPr/>
        </p:nvGrpSpPr>
        <p:grpSpPr>
          <a:xfrm>
            <a:off x="8299350" y="4262960"/>
            <a:ext cx="2000453" cy="812623"/>
            <a:chOff x="8644855" y="4084029"/>
            <a:chExt cx="2000453" cy="812623"/>
          </a:xfrm>
        </p:grpSpPr>
        <p:pic>
          <p:nvPicPr>
            <p:cNvPr id="27" name="Picture 26" descr="Logo&#10;&#10;Description automatically generated">
              <a:extLst>
                <a:ext uri="{FF2B5EF4-FFF2-40B4-BE49-F238E27FC236}">
                  <a16:creationId xmlns:a16="http://schemas.microsoft.com/office/drawing/2014/main" id="{C6EF0037-5373-ABD4-C797-8E916E9BA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1046" y="4518652"/>
              <a:ext cx="944262" cy="288000"/>
            </a:xfrm>
            <a:prstGeom prst="rect">
              <a:avLst/>
            </a:prstGeom>
          </p:spPr>
        </p:pic>
        <p:pic>
          <p:nvPicPr>
            <p:cNvPr id="28" name="Picture 27" descr="Logo, company name&#10;&#10;Description automatically generated">
              <a:extLst>
                <a:ext uri="{FF2B5EF4-FFF2-40B4-BE49-F238E27FC236}">
                  <a16:creationId xmlns:a16="http://schemas.microsoft.com/office/drawing/2014/main" id="{4C3B5FF4-9D72-654C-6166-C248C7761E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23" t="36633" r="9865" b="36162"/>
            <a:stretch/>
          </p:blipFill>
          <p:spPr>
            <a:xfrm>
              <a:off x="8644855" y="4138029"/>
              <a:ext cx="1110296" cy="252000"/>
            </a:xfrm>
            <a:prstGeom prst="rect">
              <a:avLst/>
            </a:prstGeom>
          </p:spPr>
        </p:pic>
        <p:pic>
          <p:nvPicPr>
            <p:cNvPr id="29" name="Picture 28" descr="Text&#10;&#10;Description automatically generated">
              <a:extLst>
                <a:ext uri="{FF2B5EF4-FFF2-40B4-BE49-F238E27FC236}">
                  <a16:creationId xmlns:a16="http://schemas.microsoft.com/office/drawing/2014/main" id="{92634F7E-75C9-2312-84BE-95D4C6532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5308" y="4084029"/>
              <a:ext cx="720000" cy="360000"/>
            </a:xfrm>
            <a:prstGeom prst="rect">
              <a:avLst/>
            </a:prstGeom>
          </p:spPr>
        </p:pic>
        <p:pic>
          <p:nvPicPr>
            <p:cNvPr id="30" name="Picture 29" descr="Logo&#10;&#10;Description automatically generated">
              <a:extLst>
                <a:ext uri="{FF2B5EF4-FFF2-40B4-BE49-F238E27FC236}">
                  <a16:creationId xmlns:a16="http://schemas.microsoft.com/office/drawing/2014/main" id="{8007C62A-7326-29F9-7752-F9C284176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4003" y="4464652"/>
              <a:ext cx="432000" cy="432000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F4FD2DC-8F77-652A-1B18-0F393704C6C8}"/>
              </a:ext>
            </a:extLst>
          </p:cNvPr>
          <p:cNvSpPr txBox="1"/>
          <p:nvPr/>
        </p:nvSpPr>
        <p:spPr>
          <a:xfrm>
            <a:off x="6620096" y="5226830"/>
            <a:ext cx="4602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spcAft>
                <a:spcPts val="1000"/>
              </a:spcAft>
              <a:buClr>
                <a:srgbClr val="1AD16A"/>
              </a:buClr>
              <a:buSzPct val="150000"/>
              <a:buFontTx/>
              <a:buNone/>
            </a:pPr>
            <a:r>
              <a:rPr lang="en-US" sz="2000" dirty="0">
                <a:latin typeface="Montserrat" pitchFamily="2" charset="77"/>
              </a:rPr>
              <a:t>Supporting the </a:t>
            </a:r>
            <a:r>
              <a:rPr lang="en-US" sz="2000" dirty="0">
                <a:solidFill>
                  <a:schemeClr val="accent1"/>
                </a:solidFill>
                <a:latin typeface="Montserrat" pitchFamily="2" charset="77"/>
              </a:rPr>
              <a:t>development of scale-up </a:t>
            </a:r>
            <a:r>
              <a:rPr lang="en-US" sz="2000" dirty="0">
                <a:latin typeface="Montserrat" pitchFamily="2" charset="77"/>
              </a:rPr>
              <a:t>secures increased value retention</a:t>
            </a:r>
            <a:endParaRPr lang="en-IL" sz="2000" dirty="0">
              <a:latin typeface="Montserrat" pitchFamily="2" charset="77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033D2CD-1610-C7E1-F7D9-28D3F32366DE}"/>
              </a:ext>
            </a:extLst>
          </p:cNvPr>
          <p:cNvCxnSpPr>
            <a:cxnSpLocks/>
          </p:cNvCxnSpPr>
          <p:nvPr/>
        </p:nvCxnSpPr>
        <p:spPr>
          <a:xfrm>
            <a:off x="6096000" y="3247534"/>
            <a:ext cx="615696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4986D9F-C73A-C316-7120-E2D0AC0BE69B}"/>
              </a:ext>
            </a:extLst>
          </p:cNvPr>
          <p:cNvSpPr txBox="1"/>
          <p:nvPr/>
        </p:nvSpPr>
        <p:spPr>
          <a:xfrm>
            <a:off x="8082933" y="1974716"/>
            <a:ext cx="2100496" cy="1082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spcAft>
                <a:spcPts val="1000"/>
              </a:spcAft>
              <a:buClr>
                <a:srgbClr val="1AD16A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latin typeface="Montserrat" pitchFamily="2" charset="77"/>
              </a:rPr>
              <a:t>Sales through channels</a:t>
            </a:r>
          </a:p>
          <a:p>
            <a:pPr marL="171450" indent="-171450" algn="l">
              <a:spcAft>
                <a:spcPts val="1000"/>
              </a:spcAft>
              <a:buClr>
                <a:srgbClr val="1AD16A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latin typeface="Montserrat" pitchFamily="2" charset="77"/>
              </a:rPr>
              <a:t>Retain maximal value internally</a:t>
            </a:r>
            <a:endParaRPr lang="en-IL" sz="1400" dirty="0">
              <a:latin typeface="Montserrat" pitchFamily="2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9541416-D4AF-FACD-E657-370E69240BAC}"/>
              </a:ext>
            </a:extLst>
          </p:cNvPr>
          <p:cNvSpPr txBox="1"/>
          <p:nvPr/>
        </p:nvSpPr>
        <p:spPr>
          <a:xfrm>
            <a:off x="8130514" y="3860295"/>
            <a:ext cx="2338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spcAft>
                <a:spcPts val="1000"/>
              </a:spcAft>
              <a:buClr>
                <a:srgbClr val="1AD16A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latin typeface="Montserrat" pitchFamily="2" charset="77"/>
              </a:rPr>
              <a:t>Royalty dependent</a:t>
            </a:r>
            <a:endParaRPr lang="en-IL" sz="1400" dirty="0">
              <a:latin typeface="Montserrat" pitchFamily="2" charset="77"/>
            </a:endParaRPr>
          </a:p>
        </p:txBody>
      </p:sp>
      <p:pic>
        <p:nvPicPr>
          <p:cNvPr id="37" name="Picture 36" descr="Text&#10;&#10;Description automatically generated">
            <a:extLst>
              <a:ext uri="{FF2B5EF4-FFF2-40B4-BE49-F238E27FC236}">
                <a16:creationId xmlns:a16="http://schemas.microsoft.com/office/drawing/2014/main" id="{3689B524-E260-B2CF-02BD-21678A016F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61" y="1307867"/>
            <a:ext cx="1289927" cy="1867067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FC0B4E3B-35B7-4B1D-5322-628F20A351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2429" y="2011203"/>
            <a:ext cx="707240" cy="90309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F541980-88A9-2C02-05D7-89EC1B273E5E}"/>
              </a:ext>
            </a:extLst>
          </p:cNvPr>
          <p:cNvSpPr txBox="1"/>
          <p:nvPr/>
        </p:nvSpPr>
        <p:spPr>
          <a:xfrm>
            <a:off x="6398326" y="1454515"/>
            <a:ext cx="2091130" cy="33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Direct Model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014B403-D809-1A96-D626-96E447FC04E8}"/>
              </a:ext>
            </a:extLst>
          </p:cNvPr>
          <p:cNvSpPr txBox="1"/>
          <p:nvPr/>
        </p:nvSpPr>
        <p:spPr>
          <a:xfrm>
            <a:off x="6398326" y="3479927"/>
            <a:ext cx="2091130" cy="33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B2B Model</a:t>
            </a:r>
          </a:p>
        </p:txBody>
      </p:sp>
    </p:spTree>
    <p:extLst>
      <p:ext uri="{BB962C8B-B14F-4D97-AF65-F5344CB8AC3E}">
        <p14:creationId xmlns:p14="http://schemas.microsoft.com/office/powerpoint/2010/main" val="1551629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BD0526-8F14-4848-8E2C-A629F30FF873}"/>
              </a:ext>
            </a:extLst>
          </p:cNvPr>
          <p:cNvSpPr txBox="1"/>
          <p:nvPr/>
        </p:nvSpPr>
        <p:spPr>
          <a:xfrm>
            <a:off x="1" y="5776011"/>
            <a:ext cx="12192000" cy="762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  <a:t>Thank you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1AD16A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07187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EC7EE1-21EA-F646-BFB2-D4451A31F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966EF-0B63-A140-B68B-4C0AD82CEC7A}" type="slidenum">
              <a:rPr kumimoji="0" lang="en-IL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6534A21-5787-0742-81D6-CEB37CED046C}"/>
              </a:ext>
            </a:extLst>
          </p:cNvPr>
          <p:cNvCxnSpPr>
            <a:cxnSpLocks/>
          </p:cNvCxnSpPr>
          <p:nvPr/>
        </p:nvCxnSpPr>
        <p:spPr>
          <a:xfrm>
            <a:off x="8839200" y="0"/>
            <a:ext cx="0" cy="4131733"/>
          </a:xfrm>
          <a:prstGeom prst="line">
            <a:avLst/>
          </a:prstGeom>
          <a:ln>
            <a:solidFill>
              <a:srgbClr val="B7B9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E627203-2F14-2345-B96B-D1A3725814B7}"/>
              </a:ext>
            </a:extLst>
          </p:cNvPr>
          <p:cNvCxnSpPr>
            <a:cxnSpLocks/>
          </p:cNvCxnSpPr>
          <p:nvPr/>
        </p:nvCxnSpPr>
        <p:spPr>
          <a:xfrm>
            <a:off x="8839200" y="4964853"/>
            <a:ext cx="0" cy="1893147"/>
          </a:xfrm>
          <a:prstGeom prst="line">
            <a:avLst/>
          </a:prstGeom>
          <a:ln>
            <a:solidFill>
              <a:srgbClr val="B7B9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FCB461-7534-4E4F-8AF8-EFFE084DEA5D}"/>
              </a:ext>
            </a:extLst>
          </p:cNvPr>
          <p:cNvCxnSpPr>
            <a:cxnSpLocks/>
          </p:cNvCxnSpPr>
          <p:nvPr/>
        </p:nvCxnSpPr>
        <p:spPr>
          <a:xfrm flipH="1">
            <a:off x="8839201" y="3469638"/>
            <a:ext cx="3352799" cy="0"/>
          </a:xfrm>
          <a:prstGeom prst="line">
            <a:avLst/>
          </a:prstGeom>
          <a:ln>
            <a:solidFill>
              <a:srgbClr val="B7B9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90D026D-6A98-1244-8201-E8D0CED91BC4}"/>
              </a:ext>
            </a:extLst>
          </p:cNvPr>
          <p:cNvCxnSpPr>
            <a:cxnSpLocks/>
          </p:cNvCxnSpPr>
          <p:nvPr/>
        </p:nvCxnSpPr>
        <p:spPr>
          <a:xfrm flipH="1">
            <a:off x="8839201" y="1704633"/>
            <a:ext cx="3352799" cy="0"/>
          </a:xfrm>
          <a:prstGeom prst="line">
            <a:avLst/>
          </a:prstGeom>
          <a:ln>
            <a:solidFill>
              <a:srgbClr val="B7B9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F4139A3-AE39-FA4D-AB0E-B113BD3C9E7C}"/>
              </a:ext>
            </a:extLst>
          </p:cNvPr>
          <p:cNvCxnSpPr>
            <a:cxnSpLocks/>
          </p:cNvCxnSpPr>
          <p:nvPr/>
        </p:nvCxnSpPr>
        <p:spPr>
          <a:xfrm flipH="1">
            <a:off x="8839201" y="5234642"/>
            <a:ext cx="3352799" cy="0"/>
          </a:xfrm>
          <a:prstGeom prst="line">
            <a:avLst/>
          </a:prstGeom>
          <a:ln>
            <a:solidFill>
              <a:srgbClr val="B7B9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F0D7261-798C-3749-803A-2E28DD75D835}"/>
              </a:ext>
            </a:extLst>
          </p:cNvPr>
          <p:cNvSpPr txBox="1"/>
          <p:nvPr/>
        </p:nvSpPr>
        <p:spPr>
          <a:xfrm>
            <a:off x="640088" y="951389"/>
            <a:ext cx="4901177" cy="2302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  <a:t>The fork</a:t>
            </a:r>
            <a:br>
              <a:rPr kumimoji="0" lang="en-US" sz="6300" b="0" i="0" u="none" strike="noStrike" kern="1200" cap="none" spc="0" normalizeH="0" baseline="0" noProof="0" dirty="0">
                <a:ln>
                  <a:noFill/>
                </a:ln>
                <a:solidFill>
                  <a:srgbClr val="1AD16A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</a:br>
            <a:r>
              <a:rPr kumimoji="0" lang="en-US" sz="6300" b="0" i="0" u="none" strike="noStrike" kern="1200" cap="none" spc="0" normalizeH="0" baseline="0" noProof="0" dirty="0">
                <a:ln>
                  <a:noFill/>
                </a:ln>
                <a:solidFill>
                  <a:srgbClr val="1AD16A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  <a:t>influences</a:t>
            </a:r>
            <a:br>
              <a:rPr kumimoji="0" lang="en-US" sz="6300" b="0" i="0" u="none" strike="noStrike" kern="1200" cap="none" spc="0" normalizeH="0" baseline="0" noProof="0" dirty="0">
                <a:ln>
                  <a:noFill/>
                </a:ln>
                <a:solidFill>
                  <a:srgbClr val="1AD16A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</a:br>
            <a:r>
              <a:rPr kumimoji="0" lang="en-US" sz="6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  <a:t>the farm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41BAF3-CBAD-E149-B9EF-0D430F57CD06}"/>
              </a:ext>
            </a:extLst>
          </p:cNvPr>
          <p:cNvSpPr txBox="1"/>
          <p:nvPr/>
        </p:nvSpPr>
        <p:spPr>
          <a:xfrm>
            <a:off x="9226425" y="506660"/>
            <a:ext cx="160007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Healthier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</a:b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  <a:t>food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DC90A4-F8B9-6744-B5A8-B897E1D4696D}"/>
              </a:ext>
            </a:extLst>
          </p:cNvPr>
          <p:cNvSpPr txBox="1"/>
          <p:nvPr/>
        </p:nvSpPr>
        <p:spPr>
          <a:xfrm>
            <a:off x="9226424" y="2335460"/>
            <a:ext cx="189267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Sustainable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environment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21E776-AAA9-F74E-B3A5-C20590649B50}"/>
              </a:ext>
            </a:extLst>
          </p:cNvPr>
          <p:cNvSpPr txBox="1"/>
          <p:nvPr/>
        </p:nvSpPr>
        <p:spPr>
          <a:xfrm>
            <a:off x="9226424" y="4054532"/>
            <a:ext cx="1892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Productive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agriculture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18B3B3-D622-714C-8063-F36D6965CCA8}"/>
              </a:ext>
            </a:extLst>
          </p:cNvPr>
          <p:cNvSpPr txBox="1"/>
          <p:nvPr/>
        </p:nvSpPr>
        <p:spPr>
          <a:xfrm>
            <a:off x="9226424" y="5737028"/>
            <a:ext cx="1892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Better</a:t>
            </a:r>
            <a:b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</a:b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value</a:t>
            </a:r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AC859F05-07CB-8546-BF76-3027EBD87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570" y="531524"/>
            <a:ext cx="317500" cy="558800"/>
          </a:xfrm>
          <a:prstGeom prst="rect">
            <a:avLst/>
          </a:prstGeom>
        </p:spPr>
      </p:pic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3B06456E-A5FF-5848-82E0-61CA232B7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7570" y="2385427"/>
            <a:ext cx="469900" cy="4699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74A649E-00AF-F543-9563-23F0D7AD2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7570" y="4004054"/>
            <a:ext cx="317500" cy="660400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2C984B47-A3E0-384A-B8DC-C863553E7A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92250" y="5737028"/>
            <a:ext cx="5334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24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 descr="A picture containing outdoor, person, soil&#10;&#10;Description automatically generated">
            <a:extLst>
              <a:ext uri="{FF2B5EF4-FFF2-40B4-BE49-F238E27FC236}">
                <a16:creationId xmlns:a16="http://schemas.microsoft.com/office/drawing/2014/main" id="{389D0B38-53EA-154A-9B2F-B28734C8BA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8"/>
          <a:stretch/>
        </p:blipFill>
        <p:spPr>
          <a:xfrm>
            <a:off x="4816837" y="1774302"/>
            <a:ext cx="2554503" cy="3779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Title 29">
            <a:extLst>
              <a:ext uri="{FF2B5EF4-FFF2-40B4-BE49-F238E27FC236}">
                <a16:creationId xmlns:a16="http://schemas.microsoft.com/office/drawing/2014/main" id="{455AB39D-7686-D7C0-AB51-9D12093B8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Farmers are facing increasing pressures to remain sustainable</a:t>
            </a:r>
            <a:endParaRPr lang="en-IL" sz="2800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17B5685-C3B7-4359-649E-76998FFA8FAC}"/>
              </a:ext>
            </a:extLst>
          </p:cNvPr>
          <p:cNvCxnSpPr>
            <a:cxnSpLocks/>
          </p:cNvCxnSpPr>
          <p:nvPr/>
        </p:nvCxnSpPr>
        <p:spPr>
          <a:xfrm>
            <a:off x="4310753" y="1363133"/>
            <a:ext cx="0" cy="4889621"/>
          </a:xfrm>
          <a:prstGeom prst="line">
            <a:avLst/>
          </a:prstGeom>
          <a:ln>
            <a:solidFill>
              <a:srgbClr val="B7B9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D8377CD-415B-492A-0B1A-90784A2ECECD}"/>
              </a:ext>
            </a:extLst>
          </p:cNvPr>
          <p:cNvCxnSpPr>
            <a:cxnSpLocks/>
          </p:cNvCxnSpPr>
          <p:nvPr/>
        </p:nvCxnSpPr>
        <p:spPr>
          <a:xfrm>
            <a:off x="7859482" y="1389260"/>
            <a:ext cx="0" cy="4889621"/>
          </a:xfrm>
          <a:prstGeom prst="line">
            <a:avLst/>
          </a:prstGeom>
          <a:ln>
            <a:solidFill>
              <a:srgbClr val="B7B9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25A383F-B24B-42A0-9943-ACC0B27EA745}"/>
              </a:ext>
            </a:extLst>
          </p:cNvPr>
          <p:cNvCxnSpPr>
            <a:cxnSpLocks/>
          </p:cNvCxnSpPr>
          <p:nvPr/>
        </p:nvCxnSpPr>
        <p:spPr>
          <a:xfrm flipH="1">
            <a:off x="0" y="3646648"/>
            <a:ext cx="4310753" cy="0"/>
          </a:xfrm>
          <a:prstGeom prst="line">
            <a:avLst/>
          </a:prstGeom>
          <a:ln>
            <a:solidFill>
              <a:srgbClr val="B7B9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DA5CA4F-67CC-2CDD-8466-587587F91A07}"/>
              </a:ext>
            </a:extLst>
          </p:cNvPr>
          <p:cNvCxnSpPr>
            <a:cxnSpLocks/>
          </p:cNvCxnSpPr>
          <p:nvPr/>
        </p:nvCxnSpPr>
        <p:spPr>
          <a:xfrm flipH="1">
            <a:off x="7859482" y="3646648"/>
            <a:ext cx="4332518" cy="0"/>
          </a:xfrm>
          <a:prstGeom prst="line">
            <a:avLst/>
          </a:prstGeom>
          <a:ln>
            <a:solidFill>
              <a:srgbClr val="B7B9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3C0544C-CF04-8B10-5C66-EC3B59A4D0FB}"/>
              </a:ext>
            </a:extLst>
          </p:cNvPr>
          <p:cNvSpPr txBox="1"/>
          <p:nvPr/>
        </p:nvSpPr>
        <p:spPr>
          <a:xfrm>
            <a:off x="293920" y="1360862"/>
            <a:ext cx="37229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26D17D"/>
              </a:buClr>
              <a:defRPr/>
            </a:pPr>
            <a:r>
              <a:rPr lang="en-US" sz="2000" b="1" dirty="0">
                <a:solidFill>
                  <a:srgbClr val="000000"/>
                </a:solidFill>
                <a:latin typeface="Montserrat"/>
                <a:cs typeface="Arial"/>
              </a:rPr>
              <a:t>Regulatory Restrictions</a:t>
            </a:r>
            <a:endParaRPr lang="en-IL" sz="2000" b="1" dirty="0">
              <a:solidFill>
                <a:srgbClr val="000000"/>
              </a:solidFill>
              <a:latin typeface="Montserrat"/>
              <a:cs typeface="Arial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5155DF2-1D2F-30C6-C0F6-D45B3117E4E5}"/>
              </a:ext>
            </a:extLst>
          </p:cNvPr>
          <p:cNvGrpSpPr/>
          <p:nvPr/>
        </p:nvGrpSpPr>
        <p:grpSpPr>
          <a:xfrm>
            <a:off x="438170" y="2044406"/>
            <a:ext cx="3434411" cy="1166946"/>
            <a:chOff x="610556" y="1872343"/>
            <a:chExt cx="3434411" cy="1166946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3702E61-1D7B-7168-3C38-1617CA08A6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110" b="36664"/>
            <a:stretch/>
          </p:blipFill>
          <p:spPr>
            <a:xfrm>
              <a:off x="774460" y="2137111"/>
              <a:ext cx="3106603" cy="493877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5196DCF-48BC-527E-34D2-DD2A4CAA66A2}"/>
                </a:ext>
              </a:extLst>
            </p:cNvPr>
            <p:cNvSpPr txBox="1"/>
            <p:nvPr/>
          </p:nvSpPr>
          <p:spPr>
            <a:xfrm>
              <a:off x="1497689" y="1970374"/>
              <a:ext cx="1078792" cy="215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l">
                <a:spcAft>
                  <a:spcPts val="1000"/>
                </a:spcAft>
                <a:buClr>
                  <a:srgbClr val="1AD16A"/>
                </a:buClr>
                <a:buSzPct val="150000"/>
                <a:buFontTx/>
                <a:buNone/>
              </a:pPr>
              <a:r>
                <a:rPr lang="en-US" sz="800" b="1" dirty="0">
                  <a:latin typeface="Montserrat" pitchFamily="2" charset="77"/>
                </a:rPr>
                <a:t>December 2020</a:t>
              </a:r>
              <a:endParaRPr lang="en-IL" sz="800" b="1" dirty="0">
                <a:latin typeface="Montserrat" pitchFamily="2" charset="77"/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2E7327A4-5465-2692-330F-82BA216EC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7591" y="1933814"/>
              <a:ext cx="695517" cy="252005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2955C27-F59B-909E-57BE-BC8B2C738ED4}"/>
                </a:ext>
              </a:extLst>
            </p:cNvPr>
            <p:cNvSpPr txBox="1"/>
            <p:nvPr/>
          </p:nvSpPr>
          <p:spPr>
            <a:xfrm>
              <a:off x="731330" y="2600748"/>
              <a:ext cx="33136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l">
                <a:spcAft>
                  <a:spcPts val="1000"/>
                </a:spcAft>
                <a:buClr>
                  <a:srgbClr val="1AD16A"/>
                </a:buClr>
                <a:buSzPct val="150000"/>
                <a:buFontTx/>
                <a:buNone/>
              </a:pPr>
              <a:r>
                <a:rPr lang="en-US" sz="900" dirty="0">
                  <a:latin typeface="Montserrat" pitchFamily="2" charset="77"/>
                </a:rPr>
                <a:t>Following ban of </a:t>
              </a:r>
              <a:r>
                <a:rPr lang="en-US" sz="900" dirty="0" err="1">
                  <a:latin typeface="Montserrat" pitchFamily="2" charset="77"/>
                </a:rPr>
                <a:t>neonicotinoides</a:t>
              </a:r>
              <a:r>
                <a:rPr lang="en-US" sz="900" dirty="0">
                  <a:latin typeface="Montserrat" pitchFamily="2" charset="77"/>
                </a:rPr>
                <a:t> in 2019, Sugar beet yield in France dropped by 20% the following year</a:t>
              </a:r>
              <a:endParaRPr lang="en-IL" sz="900" dirty="0">
                <a:latin typeface="Montserrat" pitchFamily="2" charset="77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7934736-E6E6-0873-A23E-5A3B07751235}"/>
                </a:ext>
              </a:extLst>
            </p:cNvPr>
            <p:cNvSpPr/>
            <p:nvPr/>
          </p:nvSpPr>
          <p:spPr>
            <a:xfrm>
              <a:off x="610556" y="1872343"/>
              <a:ext cx="3434411" cy="1166946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2C480D21-4E64-740D-2EC6-2DF42A967479}"/>
              </a:ext>
            </a:extLst>
          </p:cNvPr>
          <p:cNvSpPr txBox="1"/>
          <p:nvPr/>
        </p:nvSpPr>
        <p:spPr>
          <a:xfrm>
            <a:off x="8175166" y="1360862"/>
            <a:ext cx="37229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26D17D"/>
              </a:buClr>
              <a:defRPr/>
            </a:pPr>
            <a:r>
              <a:rPr lang="en-US" sz="2000" b="1" dirty="0">
                <a:solidFill>
                  <a:srgbClr val="000000"/>
                </a:solidFill>
                <a:latin typeface="Montserrat"/>
                <a:cs typeface="Arial"/>
              </a:rPr>
              <a:t>Climate Challenges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E528ED7-30AA-9E00-8E19-B7CFEB959126}"/>
              </a:ext>
            </a:extLst>
          </p:cNvPr>
          <p:cNvSpPr txBox="1"/>
          <p:nvPr/>
        </p:nvSpPr>
        <p:spPr>
          <a:xfrm>
            <a:off x="293920" y="3837256"/>
            <a:ext cx="37229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26D17D"/>
              </a:buClr>
              <a:defRPr/>
            </a:pPr>
            <a:r>
              <a:rPr lang="en-US" sz="2000" b="1" dirty="0">
                <a:solidFill>
                  <a:srgbClr val="000000"/>
                </a:solidFill>
                <a:latin typeface="Montserrat"/>
                <a:cs typeface="Arial"/>
              </a:rPr>
              <a:t>Consumer Demands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4610A7A-C01C-F0F9-FE5E-C2A7A09E747D}"/>
              </a:ext>
            </a:extLst>
          </p:cNvPr>
          <p:cNvSpPr txBox="1"/>
          <p:nvPr/>
        </p:nvSpPr>
        <p:spPr>
          <a:xfrm>
            <a:off x="8164284" y="3837256"/>
            <a:ext cx="37229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26D17D"/>
              </a:buClr>
              <a:defRPr/>
            </a:pPr>
            <a:r>
              <a:rPr lang="en-US" sz="2000" b="1" dirty="0">
                <a:solidFill>
                  <a:srgbClr val="000000"/>
                </a:solidFill>
                <a:latin typeface="Montserrat"/>
                <a:cs typeface="Arial"/>
              </a:rPr>
              <a:t>Limited Toolbox</a:t>
            </a:r>
          </a:p>
        </p:txBody>
      </p:sp>
      <p:sp>
        <p:nvSpPr>
          <p:cNvPr id="61" name="Arrow: Right 60">
            <a:extLst>
              <a:ext uri="{FF2B5EF4-FFF2-40B4-BE49-F238E27FC236}">
                <a16:creationId xmlns:a16="http://schemas.microsoft.com/office/drawing/2014/main" id="{9C559A79-A49F-D166-D35C-606E2948CAEC}"/>
              </a:ext>
            </a:extLst>
          </p:cNvPr>
          <p:cNvSpPr/>
          <p:nvPr/>
        </p:nvSpPr>
        <p:spPr>
          <a:xfrm rot="1665411">
            <a:off x="4071108" y="2368345"/>
            <a:ext cx="1078611" cy="499577"/>
          </a:xfrm>
          <a:prstGeom prst="rightArrow">
            <a:avLst>
              <a:gd name="adj1" fmla="val 73686"/>
              <a:gd name="adj2" fmla="val 3543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62" name="Arrow: Right 61">
            <a:extLst>
              <a:ext uri="{FF2B5EF4-FFF2-40B4-BE49-F238E27FC236}">
                <a16:creationId xmlns:a16="http://schemas.microsoft.com/office/drawing/2014/main" id="{72233C04-7E3E-795B-5839-811A3ECA2385}"/>
              </a:ext>
            </a:extLst>
          </p:cNvPr>
          <p:cNvSpPr/>
          <p:nvPr/>
        </p:nvSpPr>
        <p:spPr>
          <a:xfrm rot="20323684">
            <a:off x="4089525" y="4167104"/>
            <a:ext cx="1142690" cy="499577"/>
          </a:xfrm>
          <a:prstGeom prst="rightArrow">
            <a:avLst>
              <a:gd name="adj1" fmla="val 73686"/>
              <a:gd name="adj2" fmla="val 3543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63" name="Arrow: Right 62">
            <a:extLst>
              <a:ext uri="{FF2B5EF4-FFF2-40B4-BE49-F238E27FC236}">
                <a16:creationId xmlns:a16="http://schemas.microsoft.com/office/drawing/2014/main" id="{7306FC06-86B2-68B8-405F-1BF71C8D62BA}"/>
              </a:ext>
            </a:extLst>
          </p:cNvPr>
          <p:cNvSpPr/>
          <p:nvPr/>
        </p:nvSpPr>
        <p:spPr>
          <a:xfrm rot="12532666">
            <a:off x="6958849" y="4115592"/>
            <a:ext cx="1062365" cy="499577"/>
          </a:xfrm>
          <a:prstGeom prst="rightArrow">
            <a:avLst>
              <a:gd name="adj1" fmla="val 73686"/>
              <a:gd name="adj2" fmla="val 3543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64" name="Arrow: Right 63">
            <a:extLst>
              <a:ext uri="{FF2B5EF4-FFF2-40B4-BE49-F238E27FC236}">
                <a16:creationId xmlns:a16="http://schemas.microsoft.com/office/drawing/2014/main" id="{613F15FE-8A8C-D5C2-D8AD-CEE92D766860}"/>
              </a:ext>
            </a:extLst>
          </p:cNvPr>
          <p:cNvSpPr/>
          <p:nvPr/>
        </p:nvSpPr>
        <p:spPr>
          <a:xfrm rot="9279593">
            <a:off x="6901282" y="2393803"/>
            <a:ext cx="1121563" cy="499577"/>
          </a:xfrm>
          <a:prstGeom prst="rightArrow">
            <a:avLst>
              <a:gd name="adj1" fmla="val 73686"/>
              <a:gd name="adj2" fmla="val 3543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3025126-21C5-916D-7A38-A807CA63ECDC}"/>
              </a:ext>
            </a:extLst>
          </p:cNvPr>
          <p:cNvGrpSpPr/>
          <p:nvPr/>
        </p:nvGrpSpPr>
        <p:grpSpPr>
          <a:xfrm>
            <a:off x="810403" y="4427973"/>
            <a:ext cx="2810718" cy="1530798"/>
            <a:chOff x="1037882" y="4257602"/>
            <a:chExt cx="2810718" cy="1530798"/>
          </a:xfrm>
        </p:grpSpPr>
        <p:pic>
          <p:nvPicPr>
            <p:cNvPr id="67" name="Picture 66" descr="A picture containing vegetable&#10;&#10;Description automatically generated">
              <a:extLst>
                <a:ext uri="{FF2B5EF4-FFF2-40B4-BE49-F238E27FC236}">
                  <a16:creationId xmlns:a16="http://schemas.microsoft.com/office/drawing/2014/main" id="{CC294F10-03F8-97F0-255A-65CDCF100F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32" r="17992"/>
            <a:stretch/>
          </p:blipFill>
          <p:spPr>
            <a:xfrm>
              <a:off x="1105162" y="4257602"/>
              <a:ext cx="2743438" cy="1530798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5158735-3ECE-E415-DD15-1A7CE6EDD7BB}"/>
                </a:ext>
              </a:extLst>
            </p:cNvPr>
            <p:cNvSpPr txBox="1"/>
            <p:nvPr/>
          </p:nvSpPr>
          <p:spPr>
            <a:xfrm>
              <a:off x="1213078" y="4317241"/>
              <a:ext cx="126380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Light" pitchFamily="2" charset="77"/>
                  <a:ea typeface="+mn-ea"/>
                  <a:cs typeface="+mn-cs"/>
                </a:rPr>
                <a:t>The fork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AD16A"/>
                  </a:solidFill>
                  <a:effectLst/>
                  <a:uLnTx/>
                  <a:uFillTx/>
                  <a:latin typeface="Montserrat Light" pitchFamily="2" charset="77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AD16A"/>
                  </a:solidFill>
                  <a:effectLst/>
                  <a:uLnTx/>
                  <a:uFillTx/>
                  <a:latin typeface="Montserrat Light" pitchFamily="2" charset="77"/>
                  <a:ea typeface="+mn-ea"/>
                  <a:cs typeface="+mn-cs"/>
                </a:rPr>
                <a:t>influences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AD16A"/>
                  </a:solidFill>
                  <a:effectLst/>
                  <a:uLnTx/>
                  <a:uFillTx/>
                  <a:latin typeface="Montserrat Light" pitchFamily="2" charset="77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Light" pitchFamily="2" charset="77"/>
                  <a:ea typeface="+mn-ea"/>
                  <a:cs typeface="+mn-cs"/>
                </a:rPr>
                <a:t>the farm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7E8E78D-7181-B281-A550-9B7EB8664ACE}"/>
                </a:ext>
              </a:extLst>
            </p:cNvPr>
            <p:cNvSpPr/>
            <p:nvPr/>
          </p:nvSpPr>
          <p:spPr>
            <a:xfrm>
              <a:off x="1037882" y="4284992"/>
              <a:ext cx="2685386" cy="1431089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7060ABA-2D59-A6B8-0E9C-D5F7974CD2B8}"/>
              </a:ext>
            </a:extLst>
          </p:cNvPr>
          <p:cNvGrpSpPr/>
          <p:nvPr/>
        </p:nvGrpSpPr>
        <p:grpSpPr>
          <a:xfrm>
            <a:off x="8479355" y="2044406"/>
            <a:ext cx="3092772" cy="778780"/>
            <a:chOff x="8454023" y="2024271"/>
            <a:chExt cx="3092772" cy="778780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949FB5CB-F9A0-768E-DCB1-76A7C31BC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71275" y="2309851"/>
              <a:ext cx="3075520" cy="493200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A10D5CBE-B6DD-166E-E223-C2A247139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71276" y="2027073"/>
              <a:ext cx="868965" cy="252000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F987C06-FE7F-3275-D43E-37C47887F48D}"/>
                </a:ext>
              </a:extLst>
            </p:cNvPr>
            <p:cNvSpPr txBox="1"/>
            <p:nvPr/>
          </p:nvSpPr>
          <p:spPr>
            <a:xfrm>
              <a:off x="9333849" y="2063629"/>
              <a:ext cx="128981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l">
                <a:spcAft>
                  <a:spcPts val="1000"/>
                </a:spcAft>
                <a:buClr>
                  <a:srgbClr val="1AD16A"/>
                </a:buClr>
                <a:buSzPct val="150000"/>
                <a:buFontTx/>
                <a:buNone/>
              </a:pPr>
              <a:r>
                <a:rPr lang="en-US" sz="800" b="1" dirty="0">
                  <a:latin typeface="Montserrat" pitchFamily="2" charset="77"/>
                </a:rPr>
                <a:t>March 2023</a:t>
              </a:r>
              <a:endParaRPr lang="en-IL" sz="800" b="1" dirty="0">
                <a:latin typeface="Montserrat" pitchFamily="2" charset="77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CC6397-7A72-43FE-B8DB-B83A1D3BFB00}"/>
                </a:ext>
              </a:extLst>
            </p:cNvPr>
            <p:cNvSpPr/>
            <p:nvPr/>
          </p:nvSpPr>
          <p:spPr>
            <a:xfrm>
              <a:off x="8454023" y="2024271"/>
              <a:ext cx="3017562" cy="77878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A89AD7C9-BCAD-61B2-CC88-8ECFCDB53A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6144" y="4358380"/>
            <a:ext cx="2225203" cy="182130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2CD070DC-73E1-59EF-8511-40B6CE964EE2}"/>
              </a:ext>
            </a:extLst>
          </p:cNvPr>
          <p:cNvSpPr txBox="1"/>
          <p:nvPr/>
        </p:nvSpPr>
        <p:spPr>
          <a:xfrm>
            <a:off x="8149568" y="4795389"/>
            <a:ext cx="13728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spcAft>
                <a:spcPts val="1000"/>
              </a:spcAft>
              <a:buClr>
                <a:srgbClr val="1AD16A"/>
              </a:buClr>
              <a:buSzPct val="150000"/>
              <a:buFontTx/>
              <a:buNone/>
            </a:pPr>
            <a:r>
              <a:rPr lang="en-US" sz="1000" dirty="0">
                <a:latin typeface="Montserrat" pitchFamily="2" charset="77"/>
              </a:rPr>
              <a:t>Launches of new active ingredients have been dropping over the past 3 decades</a:t>
            </a:r>
            <a:endParaRPr lang="en-IL" sz="10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46214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12326C44-C0A0-0775-657F-050386E4B167}"/>
              </a:ext>
            </a:extLst>
          </p:cNvPr>
          <p:cNvGrpSpPr/>
          <p:nvPr/>
        </p:nvGrpSpPr>
        <p:grpSpPr>
          <a:xfrm>
            <a:off x="593217" y="1895266"/>
            <a:ext cx="6546273" cy="3927764"/>
            <a:chOff x="2545773" y="1917698"/>
            <a:chExt cx="6546273" cy="392776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1A18EB9-1345-59A8-E4F3-75E40888314E}"/>
                </a:ext>
              </a:extLst>
            </p:cNvPr>
            <p:cNvGrpSpPr/>
            <p:nvPr/>
          </p:nvGrpSpPr>
          <p:grpSpPr>
            <a:xfrm>
              <a:off x="2545773" y="1917698"/>
              <a:ext cx="6546273" cy="3927764"/>
              <a:chOff x="2545773" y="1917698"/>
              <a:chExt cx="6546273" cy="3927764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A60D0234-A6F5-47C6-FB22-B8B05B3EBF3E}"/>
                  </a:ext>
                </a:extLst>
              </p:cNvPr>
              <p:cNvGrpSpPr/>
              <p:nvPr/>
            </p:nvGrpSpPr>
            <p:grpSpPr>
              <a:xfrm>
                <a:off x="2545773" y="1917698"/>
                <a:ext cx="6546273" cy="3927764"/>
                <a:chOff x="2822864" y="1945407"/>
                <a:chExt cx="6546273" cy="3927764"/>
              </a:xfrm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03BF7B26-9C85-834C-632E-11579A6099E8}"/>
                    </a:ext>
                  </a:extLst>
                </p:cNvPr>
                <p:cNvGrpSpPr/>
                <p:nvPr/>
              </p:nvGrpSpPr>
              <p:grpSpPr>
                <a:xfrm>
                  <a:off x="2822864" y="1945407"/>
                  <a:ext cx="6546273" cy="3927764"/>
                  <a:chOff x="3809999" y="2057400"/>
                  <a:chExt cx="6546273" cy="3927764"/>
                </a:xfrm>
              </p:grpSpPr>
              <p:graphicFrame>
                <p:nvGraphicFramePr>
                  <p:cNvPr id="6" name="Chart 5">
                    <a:extLst>
                      <a:ext uri="{FF2B5EF4-FFF2-40B4-BE49-F238E27FC236}">
                        <a16:creationId xmlns:a16="http://schemas.microsoft.com/office/drawing/2014/main" id="{58AE4E9E-89D2-C020-02D5-5EB80B6D6782}"/>
                      </a:ext>
                    </a:extLst>
                  </p:cNvPr>
                  <p:cNvGraphicFramePr>
                    <a:graphicFrameLocks/>
                  </p:cNvGraphicFramePr>
                  <p:nvPr>
                    <p:custDataLst>
                      <p:tags r:id="rId1"/>
                    </p:custDataLst>
                  </p:nvPr>
                </p:nvGraphicFramePr>
                <p:xfrm>
                  <a:off x="3809999" y="2057400"/>
                  <a:ext cx="6546273" cy="3927764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3"/>
                  </a:graphicData>
                </a:graphic>
              </p:graphicFrame>
              <p:sp>
                <p:nvSpPr>
                  <p:cNvPr id="3" name="TextBox 2">
                    <a:extLst>
                      <a:ext uri="{FF2B5EF4-FFF2-40B4-BE49-F238E27FC236}">
                        <a16:creationId xmlns:a16="http://schemas.microsoft.com/office/drawing/2014/main" id="{88D55E84-364B-AA2E-1935-C9A262AE0C47}"/>
                      </a:ext>
                    </a:extLst>
                  </p:cNvPr>
                  <p:cNvSpPr txBox="1"/>
                  <p:nvPr/>
                </p:nvSpPr>
                <p:spPr>
                  <a:xfrm>
                    <a:off x="5237019" y="3903136"/>
                    <a:ext cx="396000" cy="396000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1000"/>
                      </a:spcAft>
                      <a:buClr>
                        <a:srgbClr val="1AD16A"/>
                      </a:buClr>
                      <a:buSzPct val="150000"/>
                      <a:buFontTx/>
                      <a:buNone/>
                      <a:tabLst/>
                      <a:defRPr/>
                    </a:pPr>
                    <a:r>
                      <a:rPr kumimoji="0" lang="en-US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Arial"/>
                      </a:rPr>
                      <a:t>10</a:t>
                    </a:r>
                    <a:endParaRPr kumimoji="0" lang="en-IL" sz="13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ontserrat" pitchFamily="2" charset="77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8B5EF2A8-A6C4-2AE4-EA84-31F76B87985E}"/>
                      </a:ext>
                    </a:extLst>
                  </p:cNvPr>
                  <p:cNvSpPr txBox="1"/>
                  <p:nvPr/>
                </p:nvSpPr>
                <p:spPr>
                  <a:xfrm>
                    <a:off x="7172036" y="3259636"/>
                    <a:ext cx="360000" cy="396000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1000"/>
                      </a:spcAft>
                      <a:buClr>
                        <a:srgbClr val="1AD16A"/>
                      </a:buClr>
                      <a:buSzPct val="150000"/>
                      <a:buFontTx/>
                      <a:buNone/>
                      <a:tabLst/>
                      <a:defRPr/>
                    </a:pPr>
                    <a:r>
                      <a:rPr kumimoji="0" lang="en-US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Arial"/>
                      </a:rPr>
                      <a:t>16</a:t>
                    </a:r>
                    <a:endParaRPr kumimoji="0" lang="en-IL" sz="13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ontserrat" pitchFamily="2" charset="77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E6777601-F77A-F258-87B0-D41C4372FE94}"/>
                      </a:ext>
                    </a:extLst>
                  </p:cNvPr>
                  <p:cNvSpPr txBox="1"/>
                  <p:nvPr/>
                </p:nvSpPr>
                <p:spPr>
                  <a:xfrm>
                    <a:off x="9074727" y="2215928"/>
                    <a:ext cx="396000" cy="396000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1000"/>
                      </a:spcAft>
                      <a:buClr>
                        <a:srgbClr val="1AD16A"/>
                      </a:buClr>
                      <a:buSzPct val="150000"/>
                      <a:buFontTx/>
                      <a:buNone/>
                      <a:tabLst/>
                      <a:defRPr/>
                    </a:pPr>
                    <a:r>
                      <a:rPr kumimoji="0" lang="en-US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Arial"/>
                      </a:rPr>
                      <a:t>26</a:t>
                    </a:r>
                    <a:endParaRPr kumimoji="0" lang="en-IL" sz="13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ontserrat" pitchFamily="2" charset="77"/>
                      <a:ea typeface="+mn-ea"/>
                      <a:cs typeface="Arial"/>
                    </a:endParaRPr>
                  </a:p>
                </p:txBody>
              </p:sp>
            </p:grp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8D8768E8-2F6B-8373-19DE-C250FA93A0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551598" y="2103935"/>
                  <a:ext cx="3535994" cy="1627007"/>
                </a:xfrm>
                <a:prstGeom prst="line">
                  <a:avLst/>
                </a:prstGeom>
                <a:ln w="25400">
                  <a:solidFill>
                    <a:schemeClr val="accent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1B0B1B7-7427-BA81-4B4D-642099745F17}"/>
                  </a:ext>
                </a:extLst>
              </p:cNvPr>
              <p:cNvSpPr txBox="1"/>
              <p:nvPr/>
            </p:nvSpPr>
            <p:spPr>
              <a:xfrm rot="20136868">
                <a:off x="5218242" y="2607622"/>
                <a:ext cx="1310866" cy="30777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000"/>
                  </a:spcAft>
                  <a:buClr>
                    <a:srgbClr val="1AD16A"/>
                  </a:buClr>
                  <a:buSzPct val="150000"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itchFamily="2" charset="77"/>
                    <a:ea typeface="+mn-ea"/>
                    <a:cs typeface="Arial"/>
                  </a:rPr>
                  <a:t>12.9% CAGR</a:t>
                </a:r>
                <a:endParaRPr kumimoji="0" lang="en-I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740F748-F2A6-2C5B-06B9-5C138CE30451}"/>
                </a:ext>
              </a:extLst>
            </p:cNvPr>
            <p:cNvSpPr txBox="1"/>
            <p:nvPr/>
          </p:nvSpPr>
          <p:spPr>
            <a:xfrm>
              <a:off x="4274507" y="5227480"/>
              <a:ext cx="216000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rgbClr val="1AD16A"/>
                </a:buClr>
                <a:buSzPct val="150000"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Arial"/>
                </a:rPr>
                <a:t>E</a:t>
              </a:r>
              <a:endParaRPr kumimoji="0" lang="en-IL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979D5A5-0146-E3DA-8549-278D8C65E0A0}"/>
              </a:ext>
            </a:extLst>
          </p:cNvPr>
          <p:cNvSpPr txBox="1"/>
          <p:nvPr/>
        </p:nvSpPr>
        <p:spPr>
          <a:xfrm>
            <a:off x="461825" y="6419269"/>
            <a:ext cx="517802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1AD16A"/>
              </a:buClr>
              <a:buSzPct val="150000"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</a:rPr>
              <a:t>* Company estimations, based on data shared by Dunham Trimmer during ABIM 2022</a:t>
            </a:r>
            <a:endParaRPr kumimoji="0" lang="en-IL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Arial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7421AA2-4044-AD5F-487F-BADED73D7A61}"/>
              </a:ext>
            </a:extLst>
          </p:cNvPr>
          <p:cNvSpPr/>
          <p:nvPr/>
        </p:nvSpPr>
        <p:spPr>
          <a:xfrm>
            <a:off x="7946258" y="5102037"/>
            <a:ext cx="4138182" cy="962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D17D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Arial"/>
              </a:rPr>
              <a:t>Sustainability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D17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Arial"/>
              </a:rPr>
              <a:t>Renewable resources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D17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Arial"/>
              </a:rPr>
              <a:t>Increased uptake of fertilizers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83CDB88-A407-EC3A-0DCD-C22DBD3AB893}"/>
              </a:ext>
            </a:extLst>
          </p:cNvPr>
          <p:cNvCxnSpPr>
            <a:cxnSpLocks/>
          </p:cNvCxnSpPr>
          <p:nvPr/>
        </p:nvCxnSpPr>
        <p:spPr>
          <a:xfrm>
            <a:off x="7698378" y="1895266"/>
            <a:ext cx="0" cy="4386542"/>
          </a:xfrm>
          <a:prstGeom prst="line">
            <a:avLst/>
          </a:prstGeom>
          <a:ln>
            <a:solidFill>
              <a:srgbClr val="B7B9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A98ED2F-CEF3-08B7-5CB2-813F6B7100E0}"/>
              </a:ext>
            </a:extLst>
          </p:cNvPr>
          <p:cNvCxnSpPr>
            <a:cxnSpLocks/>
          </p:cNvCxnSpPr>
          <p:nvPr/>
        </p:nvCxnSpPr>
        <p:spPr>
          <a:xfrm flipH="1">
            <a:off x="7698379" y="4884406"/>
            <a:ext cx="4493621" cy="0"/>
          </a:xfrm>
          <a:prstGeom prst="line">
            <a:avLst/>
          </a:prstGeom>
          <a:ln>
            <a:solidFill>
              <a:srgbClr val="B7B9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81263CC-2B73-420D-37DD-5C1C12485411}"/>
              </a:ext>
            </a:extLst>
          </p:cNvPr>
          <p:cNvCxnSpPr>
            <a:cxnSpLocks/>
          </p:cNvCxnSpPr>
          <p:nvPr/>
        </p:nvCxnSpPr>
        <p:spPr>
          <a:xfrm flipH="1">
            <a:off x="7698379" y="3119401"/>
            <a:ext cx="4493621" cy="0"/>
          </a:xfrm>
          <a:prstGeom prst="line">
            <a:avLst/>
          </a:prstGeom>
          <a:ln>
            <a:solidFill>
              <a:srgbClr val="B7B9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5CA549A-9C1B-56DD-8623-CEF308DD6F38}"/>
              </a:ext>
            </a:extLst>
          </p:cNvPr>
          <p:cNvSpPr txBox="1"/>
          <p:nvPr/>
        </p:nvSpPr>
        <p:spPr>
          <a:xfrm>
            <a:off x="7946258" y="1820216"/>
            <a:ext cx="414535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D17D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Arial"/>
              </a:rPr>
              <a:t>Consumer Health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D17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Arial"/>
              </a:rPr>
              <a:t>Less residues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D17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Arial"/>
              </a:rPr>
              <a:t>Less applicator exposure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3D758-1805-ED96-0AEC-A23F72D5B969}"/>
              </a:ext>
            </a:extLst>
          </p:cNvPr>
          <p:cNvSpPr txBox="1"/>
          <p:nvPr/>
        </p:nvSpPr>
        <p:spPr>
          <a:xfrm>
            <a:off x="7946258" y="3524850"/>
            <a:ext cx="43422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D17D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Arial"/>
              </a:rPr>
              <a:t>Regenerative Agriculture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D17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Arial"/>
              </a:rPr>
              <a:t>Improving soil fertility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D17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Arial"/>
              </a:rPr>
              <a:t>Integrated pest management</a:t>
            </a: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49214E2C-563D-F88A-62BD-87C40CC9E3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9425" y="409575"/>
            <a:ext cx="11233150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1AD16A"/>
                </a:solidFill>
                <a:latin typeface="Montserrat" panose="00000500000000000000" pitchFamily="2" charset="0"/>
              </a:rPr>
              <a:t>The Ag-Biologicals opportunity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tx1"/>
                </a:solidFill>
                <a:latin typeface="Montserrat" pitchFamily="2" charset="77"/>
              </a:rPr>
              <a:t>Driving healthier crops, sustainability </a:t>
            </a:r>
            <a:br>
              <a:rPr lang="en-US" sz="2400" dirty="0">
                <a:solidFill>
                  <a:schemeClr val="tx1"/>
                </a:solidFill>
                <a:latin typeface="Montserrat" pitchFamily="2" charset="77"/>
              </a:rPr>
            </a:br>
            <a:r>
              <a:rPr lang="en-US" sz="2400" dirty="0">
                <a:solidFill>
                  <a:schemeClr val="tx1"/>
                </a:solidFill>
                <a:latin typeface="Montserrat" pitchFamily="2" charset="77"/>
              </a:rPr>
              <a:t>and productive agriculture </a:t>
            </a:r>
          </a:p>
        </p:txBody>
      </p:sp>
    </p:spTree>
    <p:extLst>
      <p:ext uri="{BB962C8B-B14F-4D97-AF65-F5344CB8AC3E}">
        <p14:creationId xmlns:p14="http://schemas.microsoft.com/office/powerpoint/2010/main" val="1981837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9E6BAB-3F35-DC40-A2E9-EA4AC63A0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966EF-0B63-A140-B68B-4C0AD82CEC7A}" type="slidenum">
              <a:rPr kumimoji="0" lang="en-IL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E63D07-BDED-8A41-AB79-B4169B0C5264}"/>
              </a:ext>
            </a:extLst>
          </p:cNvPr>
          <p:cNvSpPr txBox="1"/>
          <p:nvPr/>
        </p:nvSpPr>
        <p:spPr>
          <a:xfrm>
            <a:off x="1708577" y="529886"/>
            <a:ext cx="8774845" cy="1340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Arial"/>
                <a:sym typeface="Arial"/>
              </a:rPr>
              <a:t>The Ag-Biologicals</a:t>
            </a:r>
            <a:b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Arial"/>
                <a:sym typeface="Arial"/>
              </a:rPr>
            </a:b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AD16A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Arial"/>
                <a:sym typeface="Arial"/>
              </a:rPr>
              <a:t>untapped potential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FACAC6-D1C9-8140-9678-A2B81012370E}"/>
              </a:ext>
            </a:extLst>
          </p:cNvPr>
          <p:cNvSpPr txBox="1"/>
          <p:nvPr/>
        </p:nvSpPr>
        <p:spPr>
          <a:xfrm>
            <a:off x="4086581" y="2229624"/>
            <a:ext cx="4063999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Crop Protection </a:t>
            </a:r>
          </a:p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&amp; Fertilizers</a:t>
            </a:r>
            <a:endParaRPr kumimoji="0" lang="en-US" sz="17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AA02B4-3E32-C04D-9460-CD4FBCF1B205}"/>
              </a:ext>
            </a:extLst>
          </p:cNvPr>
          <p:cNvSpPr txBox="1"/>
          <p:nvPr/>
        </p:nvSpPr>
        <p:spPr>
          <a:xfrm>
            <a:off x="8105420" y="2190742"/>
            <a:ext cx="4063999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Ag-Biologicals</a:t>
            </a:r>
          </a:p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Today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2637B01A-3684-9448-BB5B-ADDDA2AEFCC2}"/>
              </a:ext>
            </a:extLst>
          </p:cNvPr>
          <p:cNvGraphicFramePr>
            <a:graphicFrameLocks noGrp="1"/>
          </p:cNvGraphicFramePr>
          <p:nvPr/>
        </p:nvGraphicFramePr>
        <p:xfrm>
          <a:off x="122266" y="2875048"/>
          <a:ext cx="11920512" cy="3158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3504">
                  <a:extLst>
                    <a:ext uri="{9D8B030D-6E8A-4147-A177-3AD203B41FA5}">
                      <a16:colId xmlns:a16="http://schemas.microsoft.com/office/drawing/2014/main" val="152276377"/>
                    </a:ext>
                  </a:extLst>
                </a:gridCol>
                <a:gridCol w="3973504">
                  <a:extLst>
                    <a:ext uri="{9D8B030D-6E8A-4147-A177-3AD203B41FA5}">
                      <a16:colId xmlns:a16="http://schemas.microsoft.com/office/drawing/2014/main" val="3238499844"/>
                    </a:ext>
                  </a:extLst>
                </a:gridCol>
                <a:gridCol w="3973504">
                  <a:extLst>
                    <a:ext uri="{9D8B030D-6E8A-4147-A177-3AD203B41FA5}">
                      <a16:colId xmlns:a16="http://schemas.microsoft.com/office/drawing/2014/main" val="98196144"/>
                    </a:ext>
                  </a:extLst>
                </a:gridCol>
              </a:tblGrid>
              <a:tr h="789641">
                <a:tc>
                  <a:txBody>
                    <a:bodyPr/>
                    <a:lstStyle/>
                    <a:p>
                      <a:pPr marL="914400" lvl="2" algn="l" defTabSz="914400" rtl="0" eaLnBrk="1" latinLnBrk="0" hangingPunct="1"/>
                      <a:r>
                        <a:rPr lang="en-US" sz="1700" b="0" i="0" kern="1200" dirty="0">
                          <a:solidFill>
                            <a:schemeClr val="tx1"/>
                          </a:solidFill>
                          <a:latin typeface="Montserrat" pitchFamily="2" charset="77"/>
                          <a:ea typeface="+mn-ea"/>
                          <a:cs typeface="+mn-cs"/>
                        </a:rPr>
                        <a:t>Sustainability</a:t>
                      </a:r>
                    </a:p>
                  </a:txBody>
                  <a:tcPr anchor="ctr">
                    <a:lnR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L" sz="4400" b="0" i="0" dirty="0">
                          <a:solidFill>
                            <a:schemeClr val="tx1"/>
                          </a:solidFill>
                          <a:latin typeface="Montserrat Light" pitchFamily="2" charset="77"/>
                        </a:rPr>
                        <a:t>+</a:t>
                      </a:r>
                    </a:p>
                  </a:txBody>
                  <a:tcPr anchor="ctr">
                    <a:lnL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L" sz="4400" b="0" i="0" dirty="0">
                          <a:solidFill>
                            <a:schemeClr val="tx1"/>
                          </a:solidFill>
                          <a:latin typeface="Montserrat Light" pitchFamily="2" charset="77"/>
                        </a:rPr>
                        <a:t>+++</a:t>
                      </a:r>
                    </a:p>
                  </a:txBody>
                  <a:tcPr anchor="ctr">
                    <a:lnL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9215506"/>
                  </a:ext>
                </a:extLst>
              </a:tr>
              <a:tr h="789641">
                <a:tc>
                  <a:txBody>
                    <a:bodyPr/>
                    <a:lstStyle/>
                    <a:p>
                      <a:pPr lvl="2"/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Efficacy</a:t>
                      </a:r>
                    </a:p>
                  </a:txBody>
                  <a:tcPr anchor="ctr">
                    <a:lnR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IL" sz="4400" b="0" i="0" dirty="0">
                          <a:solidFill>
                            <a:schemeClr val="tx1"/>
                          </a:solidFill>
                          <a:latin typeface="Montserrat Light" pitchFamily="2" charset="77"/>
                        </a:rPr>
                        <a:t>+++</a:t>
                      </a:r>
                    </a:p>
                  </a:txBody>
                  <a:tcPr anchor="ctr">
                    <a:lnL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IL" sz="4400" b="0" i="0" dirty="0">
                          <a:solidFill>
                            <a:schemeClr val="tx1"/>
                          </a:solidFill>
                          <a:latin typeface="Montserrat Light" pitchFamily="2" charset="77"/>
                        </a:rPr>
                        <a:t>++</a:t>
                      </a:r>
                    </a:p>
                  </a:txBody>
                  <a:tcPr anchor="ctr">
                    <a:lnL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85639"/>
                  </a:ext>
                </a:extLst>
              </a:tr>
              <a:tr h="789641">
                <a:tc>
                  <a:txBody>
                    <a:bodyPr/>
                    <a:lstStyle/>
                    <a:p>
                      <a:pPr marL="91440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Consistency</a:t>
                      </a:r>
                    </a:p>
                  </a:txBody>
                  <a:tcPr anchor="ctr">
                    <a:lnR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L" sz="4400" b="0" i="0" dirty="0">
                          <a:solidFill>
                            <a:schemeClr val="tx1"/>
                          </a:solidFill>
                          <a:latin typeface="Montserrat Light" pitchFamily="2" charset="77"/>
                        </a:rPr>
                        <a:t>+++</a:t>
                      </a:r>
                    </a:p>
                  </a:txBody>
                  <a:tcPr anchor="ctr">
                    <a:lnL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IL" sz="4400" b="0" i="0" dirty="0">
                          <a:solidFill>
                            <a:schemeClr val="tx1"/>
                          </a:solidFill>
                          <a:latin typeface="Montserrat Light" pitchFamily="2" charset="77"/>
                        </a:rPr>
                        <a:t>+</a:t>
                      </a:r>
                    </a:p>
                  </a:txBody>
                  <a:tcPr anchor="ctr">
                    <a:lnL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5308150"/>
                  </a:ext>
                </a:extLst>
              </a:tr>
              <a:tr h="789641">
                <a:tc>
                  <a:txBody>
                    <a:bodyPr/>
                    <a:lstStyle/>
                    <a:p>
                      <a:pPr marL="91440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Commercial viability</a:t>
                      </a:r>
                    </a:p>
                  </a:txBody>
                  <a:tcPr anchor="ctr">
                    <a:lnR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L" sz="4400" b="0" i="0" dirty="0">
                          <a:solidFill>
                            <a:schemeClr val="tx1"/>
                          </a:solidFill>
                          <a:latin typeface="Montserrat Light" pitchFamily="2" charset="77"/>
                        </a:rPr>
                        <a:t>+++</a:t>
                      </a:r>
                    </a:p>
                  </a:txBody>
                  <a:tcPr anchor="ctr">
                    <a:lnL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IL" sz="4000" b="0" i="0" dirty="0">
                          <a:solidFill>
                            <a:schemeClr val="tx1"/>
                          </a:solidFill>
                          <a:latin typeface="Montserrat Light" pitchFamily="2" charset="77"/>
                        </a:rPr>
                        <a:t>+</a:t>
                      </a:r>
                    </a:p>
                  </a:txBody>
                  <a:tcPr anchor="ctr">
                    <a:lnL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3969756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5982B96-3A64-4DE4-9290-5362C636FC67}"/>
              </a:ext>
            </a:extLst>
          </p:cNvPr>
          <p:cNvCxnSpPr>
            <a:cxnSpLocks/>
          </p:cNvCxnSpPr>
          <p:nvPr/>
        </p:nvCxnSpPr>
        <p:spPr>
          <a:xfrm flipV="1">
            <a:off x="238538" y="6024650"/>
            <a:ext cx="7813316" cy="16913"/>
          </a:xfrm>
          <a:prstGeom prst="line">
            <a:avLst/>
          </a:prstGeom>
          <a:ln>
            <a:solidFill>
              <a:srgbClr val="B7B9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8550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C4DAAB-D5D6-7A49-86A9-9A4F354F0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966EF-0B63-A140-B68B-4C0AD82CEC7A}" type="slidenum">
              <a:rPr kumimoji="0" lang="en-IL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F9EC9A-4AFF-0442-83A3-4A53EED53F1C}"/>
              </a:ext>
            </a:extLst>
          </p:cNvPr>
          <p:cNvGrpSpPr/>
          <p:nvPr/>
        </p:nvGrpSpPr>
        <p:grpSpPr>
          <a:xfrm>
            <a:off x="5018020" y="341022"/>
            <a:ext cx="2200064" cy="487378"/>
            <a:chOff x="4901381" y="341022"/>
            <a:chExt cx="2200064" cy="487378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6E2BE060-0CAF-2C4A-A9DC-CE6EDDFDA4E5}"/>
                </a:ext>
              </a:extLst>
            </p:cNvPr>
            <p:cNvSpPr/>
            <p:nvPr/>
          </p:nvSpPr>
          <p:spPr>
            <a:xfrm>
              <a:off x="4901381" y="341022"/>
              <a:ext cx="2200064" cy="487378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rgbClr val="B7B9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4A4E499-9766-E64F-B7C0-F43BC75573EE}"/>
                </a:ext>
              </a:extLst>
            </p:cNvPr>
            <p:cNvSpPr txBox="1"/>
            <p:nvPr/>
          </p:nvSpPr>
          <p:spPr>
            <a:xfrm>
              <a:off x="4901381" y="381105"/>
              <a:ext cx="220006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Light" pitchFamily="2" charset="77"/>
                  <a:ea typeface="+mn-ea"/>
                  <a:cs typeface="+mn-cs"/>
                </a:rPr>
                <a:t>Our Mission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FF8BA75-2A33-5842-9CFC-F771057DC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315" y="2707688"/>
            <a:ext cx="1831474" cy="3588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5625D0-4C7B-8B49-9D49-BA37EF831EAF}"/>
              </a:ext>
            </a:extLst>
          </p:cNvPr>
          <p:cNvSpPr txBox="1"/>
          <p:nvPr/>
        </p:nvSpPr>
        <p:spPr>
          <a:xfrm>
            <a:off x="1689762" y="3746378"/>
            <a:ext cx="8856580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ExtraLight" pitchFamily="2" charset="77"/>
                <a:ea typeface="+mn-ea"/>
                <a:cs typeface="+mn-cs"/>
              </a:rPr>
              <a:t>Improve food quality, sustainability</a:t>
            </a:r>
            <a:b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ExtraLight" pitchFamily="2" charset="77"/>
                <a:ea typeface="+mn-ea"/>
                <a:cs typeface="+mn-cs"/>
              </a:rPr>
            </a:b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ExtraLight" pitchFamily="2" charset="77"/>
                <a:ea typeface="+mn-ea"/>
                <a:cs typeface="+mn-cs"/>
              </a:rPr>
              <a:t>and agriculture productivity 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1AD16A"/>
                </a:solidFill>
                <a:effectLst/>
                <a:uLnTx/>
                <a:uFillTx/>
                <a:latin typeface="Montserrat ExtraLight" pitchFamily="2" charset="77"/>
                <a:ea typeface="+mn-ea"/>
                <a:cs typeface="+mn-cs"/>
              </a:rPr>
              <a:t>through 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1AD16A"/>
                </a:solidFill>
                <a:effectLst/>
                <a:uLnTx/>
                <a:uFillTx/>
                <a:latin typeface="Montserrat Light" panose="00000400000000000000" pitchFamily="2" charset="0"/>
                <a:ea typeface="+mn-ea"/>
                <a:cs typeface="+mn-cs"/>
              </a:rPr>
              <a:t>microbiome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1AD16A"/>
                </a:solidFill>
                <a:effectLst/>
                <a:uLnTx/>
                <a:uFillTx/>
                <a:latin typeface="Montserrat ExtraLight" pitchFamily="2" charset="77"/>
                <a:ea typeface="+mn-ea"/>
                <a:cs typeface="+mn-cs"/>
              </a:rPr>
              <a:t> based ag-biologicals technology and products</a:t>
            </a:r>
          </a:p>
        </p:txBody>
      </p:sp>
    </p:spTree>
    <p:extLst>
      <p:ext uri="{BB962C8B-B14F-4D97-AF65-F5344CB8AC3E}">
        <p14:creationId xmlns:p14="http://schemas.microsoft.com/office/powerpoint/2010/main" val="31713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C19B1EF-6C3B-4C58-A780-477C0D435F4C}"/>
              </a:ext>
            </a:extLst>
          </p:cNvPr>
          <p:cNvSpPr/>
          <p:nvPr/>
        </p:nvSpPr>
        <p:spPr>
          <a:xfrm>
            <a:off x="9562011" y="0"/>
            <a:ext cx="2633330" cy="3590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47C041-4D3B-C649-A822-F587861D6628}"/>
              </a:ext>
            </a:extLst>
          </p:cNvPr>
          <p:cNvSpPr txBox="1"/>
          <p:nvPr/>
        </p:nvSpPr>
        <p:spPr>
          <a:xfrm>
            <a:off x="1" y="385162"/>
            <a:ext cx="121822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Arial"/>
                <a:sym typeface="Arial"/>
              </a:rPr>
              <a:t>Lavie Bio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Arial"/>
                <a:sym typeface="Arial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AD16A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Arial"/>
                <a:sym typeface="Arial"/>
              </a:rPr>
              <a:t>Next generation Ag-Biologicals </a:t>
            </a:r>
          </a:p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1AD16A"/>
              </a:solidFill>
              <a:effectLst/>
              <a:uLnTx/>
              <a:uFillTx/>
              <a:latin typeface="Montserrat Light" pitchFamily="2" charset="77"/>
              <a:ea typeface="+mn-ea"/>
              <a:cs typeface="Arial"/>
              <a:sym typeface="Arial"/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2637B01A-3684-9448-BB5B-ADDDA2AEFC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658524"/>
              </p:ext>
            </p:extLst>
          </p:nvPr>
        </p:nvGraphicFramePr>
        <p:xfrm>
          <a:off x="492649" y="3589985"/>
          <a:ext cx="11702694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5025">
                  <a:extLst>
                    <a:ext uri="{9D8B030D-6E8A-4147-A177-3AD203B41FA5}">
                      <a16:colId xmlns:a16="http://schemas.microsoft.com/office/drawing/2014/main" val="152276377"/>
                    </a:ext>
                  </a:extLst>
                </a:gridCol>
                <a:gridCol w="2877410">
                  <a:extLst>
                    <a:ext uri="{9D8B030D-6E8A-4147-A177-3AD203B41FA5}">
                      <a16:colId xmlns:a16="http://schemas.microsoft.com/office/drawing/2014/main" val="3238499844"/>
                    </a:ext>
                  </a:extLst>
                </a:gridCol>
                <a:gridCol w="2773848">
                  <a:extLst>
                    <a:ext uri="{9D8B030D-6E8A-4147-A177-3AD203B41FA5}">
                      <a16:colId xmlns:a16="http://schemas.microsoft.com/office/drawing/2014/main" val="98196144"/>
                    </a:ext>
                  </a:extLst>
                </a:gridCol>
                <a:gridCol w="3066411">
                  <a:extLst>
                    <a:ext uri="{9D8B030D-6E8A-4147-A177-3AD203B41FA5}">
                      <a16:colId xmlns:a16="http://schemas.microsoft.com/office/drawing/2014/main" val="2143230284"/>
                    </a:ext>
                  </a:extLst>
                </a:gridCol>
              </a:tblGrid>
              <a:tr h="712237">
                <a:tc>
                  <a:txBody>
                    <a:bodyPr/>
                    <a:lstStyle/>
                    <a:p>
                      <a:pPr lvl="1"/>
                      <a:r>
                        <a:rPr lang="en-US" sz="1700" b="0" i="0" kern="1200" dirty="0">
                          <a:solidFill>
                            <a:schemeClr val="tx1"/>
                          </a:solidFill>
                          <a:latin typeface="Montserrat" pitchFamily="2" charset="77"/>
                          <a:ea typeface="+mn-ea"/>
                          <a:cs typeface="+mn-cs"/>
                        </a:rPr>
                        <a:t>Sustainability</a:t>
                      </a:r>
                    </a:p>
                  </a:txBody>
                  <a:tcPr anchor="ctr">
                    <a:lnR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L" sz="4400" b="0" i="0" dirty="0">
                          <a:solidFill>
                            <a:schemeClr val="tx1"/>
                          </a:solidFill>
                          <a:latin typeface="Montserrat Light" pitchFamily="2" charset="77"/>
                        </a:rPr>
                        <a:t>+</a:t>
                      </a:r>
                    </a:p>
                  </a:txBody>
                  <a:tcPr anchor="ctr">
                    <a:lnL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L" sz="4400" b="0" i="0" dirty="0">
                          <a:solidFill>
                            <a:schemeClr val="tx1"/>
                          </a:solidFill>
                          <a:latin typeface="Montserrat Light" pitchFamily="2" charset="77"/>
                        </a:rPr>
                        <a:t>+++</a:t>
                      </a:r>
                    </a:p>
                  </a:txBody>
                  <a:tcPr anchor="ctr">
                    <a:lnL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D16A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lang="en-US" sz="4400" b="1" i="0" dirty="0">
                          <a:solidFill>
                            <a:srgbClr val="1AD16A"/>
                          </a:solidFill>
                          <a:latin typeface="Montserrat" pitchFamily="2" charset="77"/>
                        </a:rPr>
                        <a:t>+++</a:t>
                      </a:r>
                    </a:p>
                  </a:txBody>
                  <a:tcPr anchor="ctr">
                    <a:lnL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D16A">
                        <a:alpha val="2392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627514"/>
                  </a:ext>
                </a:extLst>
              </a:tr>
              <a:tr h="712237">
                <a:tc>
                  <a:txBody>
                    <a:bodyPr/>
                    <a:lstStyle/>
                    <a:p>
                      <a:pPr lvl="1"/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Efficacy</a:t>
                      </a:r>
                    </a:p>
                  </a:txBody>
                  <a:tcPr anchor="ctr">
                    <a:lnR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IL" sz="4400" b="0" i="0" dirty="0">
                          <a:solidFill>
                            <a:schemeClr val="tx1"/>
                          </a:solidFill>
                          <a:latin typeface="Montserrat Light" pitchFamily="2" charset="77"/>
                        </a:rPr>
                        <a:t>+++</a:t>
                      </a:r>
                    </a:p>
                  </a:txBody>
                  <a:tcPr anchor="ctr">
                    <a:lnL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IL" sz="4400" b="0" i="0" dirty="0">
                          <a:solidFill>
                            <a:schemeClr val="tx1"/>
                          </a:solidFill>
                          <a:latin typeface="Montserrat Light" pitchFamily="2" charset="77"/>
                        </a:rPr>
                        <a:t>++</a:t>
                      </a:r>
                    </a:p>
                  </a:txBody>
                  <a:tcPr anchor="ctr">
                    <a:lnL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D16A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lang="en-US" sz="4400" b="1" i="0" dirty="0">
                          <a:solidFill>
                            <a:srgbClr val="1AD16A"/>
                          </a:solidFill>
                          <a:latin typeface="Montserrat" pitchFamily="2" charset="77"/>
                        </a:rPr>
                        <a:t>+++</a:t>
                      </a:r>
                    </a:p>
                  </a:txBody>
                  <a:tcPr anchor="ctr">
                    <a:lnL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D16A">
                        <a:alpha val="2392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5639"/>
                  </a:ext>
                </a:extLst>
              </a:tr>
              <a:tr h="712237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Consistency</a:t>
                      </a:r>
                    </a:p>
                  </a:txBody>
                  <a:tcPr anchor="ctr">
                    <a:lnR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L" sz="4400" b="0" i="0" dirty="0">
                          <a:solidFill>
                            <a:schemeClr val="tx1"/>
                          </a:solidFill>
                          <a:latin typeface="Montserrat Light" pitchFamily="2" charset="77"/>
                        </a:rPr>
                        <a:t>+++</a:t>
                      </a:r>
                    </a:p>
                  </a:txBody>
                  <a:tcPr anchor="ctr">
                    <a:lnL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IL" sz="4400" b="0" i="0" dirty="0">
                          <a:solidFill>
                            <a:schemeClr val="tx1"/>
                          </a:solidFill>
                          <a:latin typeface="Montserrat Light" pitchFamily="2" charset="77"/>
                        </a:rPr>
                        <a:t>+</a:t>
                      </a:r>
                    </a:p>
                  </a:txBody>
                  <a:tcPr anchor="ctr">
                    <a:lnL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D16A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lang="en-US" sz="4400" b="1" i="0" dirty="0">
                          <a:solidFill>
                            <a:srgbClr val="1AD16A"/>
                          </a:solidFill>
                          <a:latin typeface="Montserrat" pitchFamily="2" charset="77"/>
                        </a:rPr>
                        <a:t>+++</a:t>
                      </a:r>
                    </a:p>
                  </a:txBody>
                  <a:tcPr anchor="ctr">
                    <a:lnL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D16A">
                        <a:alpha val="2392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5308150"/>
                  </a:ext>
                </a:extLst>
              </a:tr>
              <a:tr h="712237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Commercial viability</a:t>
                      </a:r>
                    </a:p>
                  </a:txBody>
                  <a:tcPr anchor="ctr">
                    <a:lnR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L" sz="4400" b="0" i="0" dirty="0">
                          <a:solidFill>
                            <a:schemeClr val="tx1"/>
                          </a:solidFill>
                          <a:latin typeface="Montserrat Light" pitchFamily="2" charset="77"/>
                        </a:rPr>
                        <a:t>+++</a:t>
                      </a:r>
                    </a:p>
                  </a:txBody>
                  <a:tcPr anchor="ctr">
                    <a:lnL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IL" sz="4400" b="0" i="0" dirty="0">
                          <a:solidFill>
                            <a:schemeClr val="tx1"/>
                          </a:solidFill>
                          <a:latin typeface="Montserrat Light" pitchFamily="2" charset="77"/>
                        </a:rPr>
                        <a:t>+</a:t>
                      </a:r>
                    </a:p>
                  </a:txBody>
                  <a:tcPr anchor="ctr">
                    <a:lnL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D16A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lang="en-US" sz="4400" b="1" i="0" dirty="0">
                          <a:solidFill>
                            <a:srgbClr val="1AD16A"/>
                          </a:solidFill>
                          <a:latin typeface="Montserrat" pitchFamily="2" charset="77"/>
                        </a:rPr>
                        <a:t>+++</a:t>
                      </a:r>
                    </a:p>
                  </a:txBody>
                  <a:tcPr anchor="ctr">
                    <a:lnL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B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D16A">
                        <a:alpha val="2392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3969756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9E6BAB-3F35-DC40-A2E9-EA4AC63A0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966EF-0B63-A140-B68B-4C0AD82CEC7A}" type="slidenum">
              <a:rPr kumimoji="0" lang="en-IL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AA02B4-3E32-C04D-9460-CD4FBCF1B205}"/>
              </a:ext>
            </a:extLst>
          </p:cNvPr>
          <p:cNvSpPr txBox="1"/>
          <p:nvPr/>
        </p:nvSpPr>
        <p:spPr>
          <a:xfrm>
            <a:off x="6200503" y="3007830"/>
            <a:ext cx="2778035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Ag-Biologicals</a:t>
            </a:r>
          </a:p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Today</a:t>
            </a:r>
            <a:endParaRPr kumimoji="0" lang="en-US" sz="17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A3D725-E42C-D14C-A967-24F8918E1482}"/>
              </a:ext>
            </a:extLst>
          </p:cNvPr>
          <p:cNvSpPr txBox="1"/>
          <p:nvPr/>
        </p:nvSpPr>
        <p:spPr>
          <a:xfrm>
            <a:off x="9048206" y="3010470"/>
            <a:ext cx="3134090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1AD16A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Ag-Biologicals </a:t>
            </a:r>
            <a:endParaRPr kumimoji="0" lang="en-GB" sz="1700" b="1" i="0" u="none" strike="noStrike" kern="1200" cap="none" spc="0" normalizeH="0" baseline="0" noProof="0" dirty="0">
              <a:ln>
                <a:noFill/>
              </a:ln>
              <a:solidFill>
                <a:srgbClr val="1AD16A"/>
              </a:solidFill>
              <a:effectLst/>
              <a:uLnTx/>
              <a:uFillTx/>
              <a:latin typeface="Montserrat" pitchFamily="2" charset="77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1AD16A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Next generation</a:t>
            </a:r>
            <a:b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1AD16A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</a:b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1AD16A"/>
              </a:solidFill>
              <a:effectLst/>
              <a:uLnTx/>
              <a:uFillTx/>
              <a:latin typeface="Montserrat" pitchFamily="2" charset="77"/>
              <a:ea typeface="+mn-ea"/>
              <a:cs typeface="Arial"/>
              <a:sym typeface="Arial"/>
            </a:endParaRP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6253DF2B-D495-8548-8760-9E2813140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5569" y="2254436"/>
            <a:ext cx="1939363" cy="5571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6A829BC-925C-F24F-9462-5D40B90CE3D1}"/>
              </a:ext>
            </a:extLst>
          </p:cNvPr>
          <p:cNvSpPr txBox="1"/>
          <p:nvPr/>
        </p:nvSpPr>
        <p:spPr>
          <a:xfrm>
            <a:off x="3283131" y="2962066"/>
            <a:ext cx="2917372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Crop Protection </a:t>
            </a:r>
          </a:p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&amp; Fertilizers</a:t>
            </a:r>
            <a:endParaRPr kumimoji="0" lang="en-US" sz="17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2717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D54299F-43C3-4E99-2D29-9A7E575583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8C2E0E-6840-8B4E-B2C5-6A6261F39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966EF-0B63-A140-B68B-4C0AD82CEC7A}" type="slidenum">
              <a:rPr kumimoji="0" lang="en-IL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I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2EA0A8-3D22-BE49-9515-1AFF4EAFD4F9}"/>
              </a:ext>
            </a:extLst>
          </p:cNvPr>
          <p:cNvSpPr txBox="1"/>
          <p:nvPr/>
        </p:nvSpPr>
        <p:spPr>
          <a:xfrm>
            <a:off x="-7187" y="498508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Arial"/>
                <a:sym typeface="Arial"/>
              </a:rPr>
              <a:t>Biology Driven Design platform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133B3C-CB24-314D-80D3-7D61EC188C12}"/>
              </a:ext>
            </a:extLst>
          </p:cNvPr>
          <p:cNvSpPr txBox="1"/>
          <p:nvPr/>
        </p:nvSpPr>
        <p:spPr>
          <a:xfrm>
            <a:off x="1" y="4782771"/>
            <a:ext cx="4057650" cy="463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1AD16A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Discovery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271828-9AE9-2843-A8BF-34D00F728498}"/>
              </a:ext>
            </a:extLst>
          </p:cNvPr>
          <p:cNvSpPr txBox="1"/>
          <p:nvPr/>
        </p:nvSpPr>
        <p:spPr>
          <a:xfrm>
            <a:off x="745121" y="5250122"/>
            <a:ext cx="2524487" cy="310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Billions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AD16A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&gt;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 Promising few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1D7AF1-619E-AC42-9F51-E19AAFC842F5}"/>
              </a:ext>
            </a:extLst>
          </p:cNvPr>
          <p:cNvSpPr txBox="1"/>
          <p:nvPr/>
        </p:nvSpPr>
        <p:spPr>
          <a:xfrm>
            <a:off x="4059988" y="4782771"/>
            <a:ext cx="4057650" cy="347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1AD16A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Optimization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A93337-2419-7949-A5FC-2D5FA9556DA6}"/>
              </a:ext>
            </a:extLst>
          </p:cNvPr>
          <p:cNvSpPr txBox="1"/>
          <p:nvPr/>
        </p:nvSpPr>
        <p:spPr>
          <a:xfrm>
            <a:off x="4641432" y="5261201"/>
            <a:ext cx="2894762" cy="310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Promising few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AD16A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&gt;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Product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0DC58B-8954-0C43-8B7A-AAF494C5FF25}"/>
              </a:ext>
            </a:extLst>
          </p:cNvPr>
          <p:cNvSpPr txBox="1"/>
          <p:nvPr/>
        </p:nvSpPr>
        <p:spPr>
          <a:xfrm>
            <a:off x="8134351" y="4826316"/>
            <a:ext cx="4057650" cy="347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1AD16A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Commercialization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A0646D-8D38-AB48-BBF2-4BC73DCE2364}"/>
              </a:ext>
            </a:extLst>
          </p:cNvPr>
          <p:cNvSpPr txBox="1"/>
          <p:nvPr/>
        </p:nvSpPr>
        <p:spPr>
          <a:xfrm>
            <a:off x="8307873" y="5267068"/>
            <a:ext cx="3567597" cy="310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Product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AD16A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&gt;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 Label Expansion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538ED8D-BD20-4244-9E69-B543CA8E9160}"/>
              </a:ext>
            </a:extLst>
          </p:cNvPr>
          <p:cNvCxnSpPr>
            <a:cxnSpLocks/>
          </p:cNvCxnSpPr>
          <p:nvPr/>
        </p:nvCxnSpPr>
        <p:spPr>
          <a:xfrm flipH="1">
            <a:off x="1" y="3667972"/>
            <a:ext cx="12198409" cy="0"/>
          </a:xfrm>
          <a:prstGeom prst="line">
            <a:avLst/>
          </a:prstGeom>
          <a:ln>
            <a:solidFill>
              <a:srgbClr val="B7B9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5F4B27-4919-6D48-B141-40AB76435F9A}"/>
              </a:ext>
            </a:extLst>
          </p:cNvPr>
          <p:cNvCxnSpPr>
            <a:cxnSpLocks/>
          </p:cNvCxnSpPr>
          <p:nvPr/>
        </p:nvCxnSpPr>
        <p:spPr>
          <a:xfrm>
            <a:off x="4057651" y="3651930"/>
            <a:ext cx="0" cy="2224202"/>
          </a:xfrm>
          <a:prstGeom prst="line">
            <a:avLst/>
          </a:prstGeom>
          <a:ln>
            <a:solidFill>
              <a:srgbClr val="B7B9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300F17D-4715-0741-82AF-B020630BDD0B}"/>
              </a:ext>
            </a:extLst>
          </p:cNvPr>
          <p:cNvCxnSpPr>
            <a:cxnSpLocks/>
          </p:cNvCxnSpPr>
          <p:nvPr/>
        </p:nvCxnSpPr>
        <p:spPr>
          <a:xfrm>
            <a:off x="8135064" y="3662785"/>
            <a:ext cx="12649" cy="2184743"/>
          </a:xfrm>
          <a:prstGeom prst="line">
            <a:avLst/>
          </a:prstGeom>
          <a:ln>
            <a:solidFill>
              <a:srgbClr val="B7B9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picture containing clock&#10;&#10;Description automatically generated">
            <a:extLst>
              <a:ext uri="{FF2B5EF4-FFF2-40B4-BE49-F238E27FC236}">
                <a16:creationId xmlns:a16="http://schemas.microsoft.com/office/drawing/2014/main" id="{ABAA25D1-B3C0-1F40-B093-5355414A1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256" y="4391570"/>
            <a:ext cx="347916" cy="347916"/>
          </a:xfrm>
          <a:prstGeom prst="rect">
            <a:avLst/>
          </a:prstGeom>
        </p:spPr>
      </p:pic>
      <p:pic>
        <p:nvPicPr>
          <p:cNvPr id="24" name="Picture 23" descr="A picture containing clock&#10;&#10;Description automatically generated">
            <a:extLst>
              <a:ext uri="{FF2B5EF4-FFF2-40B4-BE49-F238E27FC236}">
                <a16:creationId xmlns:a16="http://schemas.microsoft.com/office/drawing/2014/main" id="{326D4EA8-3111-7A42-AFA3-16326A2A6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0830" y="4391570"/>
            <a:ext cx="347916" cy="347916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0FA1CED3-1E2A-374F-B11F-DF96C99E3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293" y="3722662"/>
            <a:ext cx="1074890" cy="1026472"/>
          </a:xfrm>
          <a:prstGeom prst="rect">
            <a:avLst/>
          </a:prstGeom>
        </p:spPr>
      </p:pic>
      <p:pic>
        <p:nvPicPr>
          <p:cNvPr id="32" name="Picture 31" descr="Diagram&#10;&#10;Description automatically generated">
            <a:extLst>
              <a:ext uri="{FF2B5EF4-FFF2-40B4-BE49-F238E27FC236}">
                <a16:creationId xmlns:a16="http://schemas.microsoft.com/office/drawing/2014/main" id="{70C927BA-C541-3F4B-A537-1556C266D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7874" y="4045777"/>
            <a:ext cx="560106" cy="59873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11EAFC4-66D0-EB4C-A915-6F54F8334E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8851" y="3854772"/>
            <a:ext cx="987533" cy="98753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7603C5E-2FCA-4F2B-B13E-03F18590BDB7}"/>
              </a:ext>
            </a:extLst>
          </p:cNvPr>
          <p:cNvSpPr/>
          <p:nvPr/>
        </p:nvSpPr>
        <p:spPr>
          <a:xfrm>
            <a:off x="-13597" y="1757402"/>
            <a:ext cx="12228049" cy="19001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92B6A4BF-38FE-D549-AF7D-21DDB38398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4813" y="2487824"/>
            <a:ext cx="1744276" cy="469220"/>
          </a:xfrm>
          <a:prstGeom prst="rect">
            <a:avLst/>
          </a:prstGeom>
        </p:spPr>
      </p:pic>
      <p:pic>
        <p:nvPicPr>
          <p:cNvPr id="35" name="Picture 34" descr="Shape&#10;&#10;Description automatically generated">
            <a:extLst>
              <a:ext uri="{FF2B5EF4-FFF2-40B4-BE49-F238E27FC236}">
                <a16:creationId xmlns:a16="http://schemas.microsoft.com/office/drawing/2014/main" id="{68F3E3C9-FD8B-544E-BF14-622507B8D2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7722178" y="2539141"/>
            <a:ext cx="356012" cy="366588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73B373A4-DFE0-8345-912D-895FC43E32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4112122" y="2539140"/>
            <a:ext cx="325054" cy="366589"/>
          </a:xfrm>
          <a:prstGeom prst="rect">
            <a:avLst/>
          </a:prstGeom>
        </p:spPr>
      </p:pic>
      <p:pic>
        <p:nvPicPr>
          <p:cNvPr id="29" name="Picture 28" descr="Logo, company name&#10;&#10;Description automatically generated">
            <a:extLst>
              <a:ext uri="{FF2B5EF4-FFF2-40B4-BE49-F238E27FC236}">
                <a16:creationId xmlns:a16="http://schemas.microsoft.com/office/drawing/2014/main" id="{7FA7A575-CA16-44E4-A7E4-F434778FDC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62585" y="2272052"/>
            <a:ext cx="2273775" cy="900765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186830F-AE84-4B9F-9FF3-665C2DFCDBE4}"/>
              </a:ext>
            </a:extLst>
          </p:cNvPr>
          <p:cNvSpPr/>
          <p:nvPr/>
        </p:nvSpPr>
        <p:spPr>
          <a:xfrm>
            <a:off x="745121" y="5934188"/>
            <a:ext cx="10933532" cy="280928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  <a:sym typeface="Arial"/>
              </a:rPr>
              <a:t>1 </a:t>
            </a:r>
            <a:r>
              <a:rPr kumimoji="0" lang="en-GB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Lavie Bio holds an exclusive license to use Evogene’s MicroBoost AI tech engine for the discovery and development of products in Lavie Bio’s field of activity.</a:t>
            </a:r>
            <a:endParaRPr kumimoji="0" lang="en-I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26" name="Picture 25" descr="Logo, company name&#10;&#10;Description automatically generated">
            <a:extLst>
              <a:ext uri="{FF2B5EF4-FFF2-40B4-BE49-F238E27FC236}">
                <a16:creationId xmlns:a16="http://schemas.microsoft.com/office/drawing/2014/main" id="{A7002A4D-2E9C-2A46-B508-058B201C54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1838" y="2107629"/>
            <a:ext cx="1826510" cy="122961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DD12B994-0921-4855-9875-FF54D5D6E56B}"/>
              </a:ext>
            </a:extLst>
          </p:cNvPr>
          <p:cNvSpPr txBox="1"/>
          <p:nvPr/>
        </p:nvSpPr>
        <p:spPr>
          <a:xfrm>
            <a:off x="744291" y="6169029"/>
            <a:ext cx="109335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2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As part of Corteva’s investment in Lavie Bio in 2019, Lavie acquired the assets of Taxon Biosciences, including a large microbial collection.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endParaRPr kumimoji="0" lang="en-I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7FA4758-28E7-4C05-A40B-86B2C06700B9}"/>
              </a:ext>
            </a:extLst>
          </p:cNvPr>
          <p:cNvSpPr txBox="1"/>
          <p:nvPr/>
        </p:nvSpPr>
        <p:spPr>
          <a:xfrm>
            <a:off x="3077627" y="2319629"/>
            <a:ext cx="4160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1</a:t>
            </a:r>
            <a:endParaRPr kumimoji="0" lang="en-I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1B817B0-C172-406C-BEB5-F88C94947CAB}"/>
              </a:ext>
            </a:extLst>
          </p:cNvPr>
          <p:cNvSpPr txBox="1"/>
          <p:nvPr/>
        </p:nvSpPr>
        <p:spPr>
          <a:xfrm>
            <a:off x="11388902" y="2226182"/>
            <a:ext cx="4160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2</a:t>
            </a:r>
            <a:endParaRPr kumimoji="0" lang="en-I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80B6FC7-2F1F-48D7-821E-9E96B37F7D85}"/>
              </a:ext>
            </a:extLst>
          </p:cNvPr>
          <p:cNvCxnSpPr>
            <a:cxnSpLocks/>
          </p:cNvCxnSpPr>
          <p:nvPr/>
        </p:nvCxnSpPr>
        <p:spPr>
          <a:xfrm flipH="1">
            <a:off x="-13597" y="5860090"/>
            <a:ext cx="12198409" cy="0"/>
          </a:xfrm>
          <a:prstGeom prst="line">
            <a:avLst/>
          </a:prstGeom>
          <a:ln>
            <a:solidFill>
              <a:srgbClr val="B7B9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text, blackboard, light&#10;&#10;Description automatically generated">
            <a:extLst>
              <a:ext uri="{FF2B5EF4-FFF2-40B4-BE49-F238E27FC236}">
                <a16:creationId xmlns:a16="http://schemas.microsoft.com/office/drawing/2014/main" id="{9C0C6557-E26A-E159-7EFA-470E0CC69D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64008" y="2327260"/>
            <a:ext cx="869739" cy="8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72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een, plant&#10;&#10;Description automatically generated">
            <a:extLst>
              <a:ext uri="{FF2B5EF4-FFF2-40B4-BE49-F238E27FC236}">
                <a16:creationId xmlns:a16="http://schemas.microsoft.com/office/drawing/2014/main" id="{36263ED5-4BDE-B049-3E0C-3C0EEFC80A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775" r="6372" b="4635"/>
          <a:stretch/>
        </p:blipFill>
        <p:spPr>
          <a:xfrm>
            <a:off x="8003435" y="2074956"/>
            <a:ext cx="3751790" cy="2753146"/>
          </a:xfrm>
          <a:prstGeom prst="rect">
            <a:avLst/>
          </a:prstGeom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B6F9DB-9CD5-5C42-8A22-654481E1F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966EF-0B63-A140-B68B-4C0AD82CEC7A}" type="slidenum">
              <a:rPr kumimoji="0" lang="en-I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L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3DDC145-5AFB-2895-ACFA-9D986458DC25}"/>
              </a:ext>
            </a:extLst>
          </p:cNvPr>
          <p:cNvSpPr/>
          <p:nvPr/>
        </p:nvSpPr>
        <p:spPr>
          <a:xfrm>
            <a:off x="4892262" y="5055966"/>
            <a:ext cx="7212652" cy="1246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marL="252000" marR="0" lvl="0" indent="-25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8D47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Arial"/>
              </a:rPr>
              <a:t>Launched in 2022 in North Dakota</a:t>
            </a:r>
          </a:p>
          <a:p>
            <a:pPr marL="252000" marR="0" lvl="0" indent="-25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8D47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Arial"/>
              </a:rPr>
              <a:t>Expansion in progress in the US and in Canada</a:t>
            </a:r>
          </a:p>
          <a:p>
            <a:pPr marL="252000" marR="0" lvl="0" indent="-25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8D47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Arial"/>
              </a:rPr>
              <a:t>Sub-optimal field areas are significantly improved with Thrivus</a:t>
            </a:r>
          </a:p>
          <a:p>
            <a:pPr marL="252000" marR="0" lvl="0" indent="-25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8D47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Arial"/>
              </a:rPr>
              <a:t>Comparative difference can easily be observed with the naked eye</a:t>
            </a:r>
          </a:p>
          <a:p>
            <a:pPr marL="252000" marR="0" lvl="0" indent="-25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8D47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Arial"/>
              </a:rPr>
              <a:t>Improved root development and increased biomass are consistant with Thrivus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Arial"/>
              </a:rPr>
              <a:t>™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Arial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21C454A-34A9-E01A-95A8-6557A4B1855B}"/>
              </a:ext>
            </a:extLst>
          </p:cNvPr>
          <p:cNvCxnSpPr/>
          <p:nvPr/>
        </p:nvCxnSpPr>
        <p:spPr>
          <a:xfrm>
            <a:off x="5091997" y="5056261"/>
            <a:ext cx="662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C6CE01B-A784-873B-DA60-CC7CC0DA8FA9}"/>
              </a:ext>
            </a:extLst>
          </p:cNvPr>
          <p:cNvGrpSpPr/>
          <p:nvPr/>
        </p:nvGrpSpPr>
        <p:grpSpPr>
          <a:xfrm>
            <a:off x="4995779" y="1610139"/>
            <a:ext cx="2880000" cy="3446119"/>
            <a:chOff x="8919293" y="1705938"/>
            <a:chExt cx="2880000" cy="344611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AE8D63D-0C51-A6EE-6DF1-2CC2C4C82184}"/>
                </a:ext>
              </a:extLst>
            </p:cNvPr>
            <p:cNvGrpSpPr/>
            <p:nvPr/>
          </p:nvGrpSpPr>
          <p:grpSpPr>
            <a:xfrm>
              <a:off x="8919293" y="1705938"/>
              <a:ext cx="2880000" cy="3446119"/>
              <a:chOff x="480000" y="2494953"/>
              <a:chExt cx="2880000" cy="3697682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4B91B94E-ACBC-3E96-3309-2D8CCD7B923C}"/>
                  </a:ext>
                </a:extLst>
              </p:cNvPr>
              <p:cNvGrpSpPr/>
              <p:nvPr/>
            </p:nvGrpSpPr>
            <p:grpSpPr>
              <a:xfrm>
                <a:off x="480000" y="2494954"/>
                <a:ext cx="2746439" cy="3697681"/>
                <a:chOff x="8264604" y="994227"/>
                <a:chExt cx="3353185" cy="6032382"/>
              </a:xfrm>
            </p:grpSpPr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45A96BA9-F3C4-B40D-700C-878412FBCD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10118" y="6040869"/>
                  <a:ext cx="2307671" cy="0"/>
                </a:xfrm>
                <a:prstGeom prst="line">
                  <a:avLst/>
                </a:prstGeom>
                <a:ln w="3175">
                  <a:solidFill>
                    <a:srgbClr val="E6E6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776C2FE6-1BDC-98E5-43A8-A68CE44FB082}"/>
                    </a:ext>
                  </a:extLst>
                </p:cNvPr>
                <p:cNvGrpSpPr/>
                <p:nvPr/>
              </p:nvGrpSpPr>
              <p:grpSpPr>
                <a:xfrm>
                  <a:off x="8593056" y="4228287"/>
                  <a:ext cx="3024733" cy="500432"/>
                  <a:chOff x="8593056" y="4752758"/>
                  <a:chExt cx="3024733" cy="500432"/>
                </a:xfrm>
              </p:grpSpPr>
              <p:cxnSp>
                <p:nvCxnSpPr>
                  <p:cNvPr id="72" name="Straight Connector 71">
                    <a:extLst>
                      <a:ext uri="{FF2B5EF4-FFF2-40B4-BE49-F238E27FC236}">
                        <a16:creationId xmlns:a16="http://schemas.microsoft.com/office/drawing/2014/main" id="{79D01CBF-0C0B-0264-1FA0-DDA41A5E908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310118" y="4948310"/>
                    <a:ext cx="2307671" cy="0"/>
                  </a:xfrm>
                  <a:prstGeom prst="line">
                    <a:avLst/>
                  </a:prstGeom>
                  <a:ln w="3175">
                    <a:solidFill>
                      <a:schemeClr val="bg2">
                        <a:lumMod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7742C2F9-07B6-AB01-FCE2-4183CC4DCA94}"/>
                      </a:ext>
                    </a:extLst>
                  </p:cNvPr>
                  <p:cNvSpPr txBox="1"/>
                  <p:nvPr/>
                </p:nvSpPr>
                <p:spPr>
                  <a:xfrm>
                    <a:off x="8593056" y="4752758"/>
                    <a:ext cx="711240" cy="5004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r" defTabSz="914400" rtl="0" eaLnBrk="1" fontAlgn="auto" latinLnBrk="0" hangingPunct="1">
                      <a:lnSpc>
                        <a:spcPts val="19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Montserrat" panose="00000500000000000000" pitchFamily="2" charset="0"/>
                        <a:ea typeface="+mn-ea"/>
                        <a:cs typeface="Arial"/>
                        <a:sym typeface="Arial"/>
                      </a:rPr>
                      <a:t>102%</a:t>
                    </a:r>
                  </a:p>
                </p:txBody>
              </p:sp>
            </p:grpSp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4DCCD09E-65E2-65FB-612C-D2EB45EB5D7B}"/>
                    </a:ext>
                  </a:extLst>
                </p:cNvPr>
                <p:cNvGrpSpPr/>
                <p:nvPr/>
              </p:nvGrpSpPr>
              <p:grpSpPr>
                <a:xfrm>
                  <a:off x="8593056" y="5306307"/>
                  <a:ext cx="3024733" cy="500432"/>
                  <a:chOff x="8593056" y="5481132"/>
                  <a:chExt cx="3024733" cy="500432"/>
                </a:xfrm>
              </p:grpSpPr>
              <p:cxnSp>
                <p:nvCxnSpPr>
                  <p:cNvPr id="70" name="Straight Connector 69">
                    <a:extLst>
                      <a:ext uri="{FF2B5EF4-FFF2-40B4-BE49-F238E27FC236}">
                        <a16:creationId xmlns:a16="http://schemas.microsoft.com/office/drawing/2014/main" id="{F5F742B2-2A63-2A86-6040-CD18739427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310118" y="5676684"/>
                    <a:ext cx="2307671" cy="0"/>
                  </a:xfrm>
                  <a:prstGeom prst="line">
                    <a:avLst/>
                  </a:prstGeom>
                  <a:ln w="3175">
                    <a:solidFill>
                      <a:schemeClr val="bg2">
                        <a:lumMod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9F6707D2-B152-15A8-5C42-6F2F38B62D95}"/>
                      </a:ext>
                    </a:extLst>
                  </p:cNvPr>
                  <p:cNvSpPr txBox="1"/>
                  <p:nvPr/>
                </p:nvSpPr>
                <p:spPr>
                  <a:xfrm>
                    <a:off x="8593056" y="5481132"/>
                    <a:ext cx="711240" cy="5004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r" defTabSz="914400" rtl="0" eaLnBrk="1" fontAlgn="auto" latinLnBrk="0" hangingPunct="1">
                      <a:lnSpc>
                        <a:spcPts val="19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Montserrat" panose="00000500000000000000" pitchFamily="2" charset="0"/>
                        <a:ea typeface="+mn-ea"/>
                        <a:cs typeface="Arial"/>
                        <a:sym typeface="Arial"/>
                      </a:rPr>
                      <a:t>101%</a:t>
                    </a:r>
                  </a:p>
                </p:txBody>
              </p:sp>
            </p:grp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E8163DC9-92FC-DC21-5A8B-BC56A3856567}"/>
                    </a:ext>
                  </a:extLst>
                </p:cNvPr>
                <p:cNvGrpSpPr/>
                <p:nvPr/>
              </p:nvGrpSpPr>
              <p:grpSpPr>
                <a:xfrm>
                  <a:off x="8593056" y="3150267"/>
                  <a:ext cx="3024733" cy="500432"/>
                  <a:chOff x="8593056" y="4024384"/>
                  <a:chExt cx="3024733" cy="500432"/>
                </a:xfrm>
              </p:grpSpPr>
              <p:cxnSp>
                <p:nvCxnSpPr>
                  <p:cNvPr id="68" name="Straight Connector 67">
                    <a:extLst>
                      <a:ext uri="{FF2B5EF4-FFF2-40B4-BE49-F238E27FC236}">
                        <a16:creationId xmlns:a16="http://schemas.microsoft.com/office/drawing/2014/main" id="{14E7C934-8FB8-1AC9-044E-BB333AD8CBE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310118" y="4219936"/>
                    <a:ext cx="2307671" cy="0"/>
                  </a:xfrm>
                  <a:prstGeom prst="line">
                    <a:avLst/>
                  </a:prstGeom>
                  <a:ln w="3175">
                    <a:solidFill>
                      <a:schemeClr val="bg2">
                        <a:lumMod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A9FC5221-DEE8-50EF-F614-06294BA3ABA3}"/>
                      </a:ext>
                    </a:extLst>
                  </p:cNvPr>
                  <p:cNvSpPr txBox="1"/>
                  <p:nvPr/>
                </p:nvSpPr>
                <p:spPr>
                  <a:xfrm>
                    <a:off x="8593056" y="4024384"/>
                    <a:ext cx="711240" cy="5004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r" defTabSz="914400" rtl="0" eaLnBrk="1" fontAlgn="auto" latinLnBrk="0" hangingPunct="1">
                      <a:lnSpc>
                        <a:spcPts val="19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Montserrat" panose="00000500000000000000" pitchFamily="2" charset="0"/>
                        <a:ea typeface="+mn-ea"/>
                        <a:cs typeface="Arial"/>
                        <a:sym typeface="Arial"/>
                      </a:rPr>
                      <a:t>103%</a:t>
                    </a:r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1F2225EC-C8BB-5C15-EE48-0759FEE8F42F}"/>
                    </a:ext>
                  </a:extLst>
                </p:cNvPr>
                <p:cNvGrpSpPr/>
                <p:nvPr/>
              </p:nvGrpSpPr>
              <p:grpSpPr>
                <a:xfrm>
                  <a:off x="8593056" y="2072247"/>
                  <a:ext cx="3024733" cy="500432"/>
                  <a:chOff x="8593056" y="3296010"/>
                  <a:chExt cx="3024733" cy="500432"/>
                </a:xfrm>
              </p:grpSpPr>
              <p:cxnSp>
                <p:nvCxnSpPr>
                  <p:cNvPr id="66" name="Straight Connector 65">
                    <a:extLst>
                      <a:ext uri="{FF2B5EF4-FFF2-40B4-BE49-F238E27FC236}">
                        <a16:creationId xmlns:a16="http://schemas.microsoft.com/office/drawing/2014/main" id="{F7BED093-10AB-AF23-3DFB-D7E7AF61275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310118" y="3491562"/>
                    <a:ext cx="2307671" cy="0"/>
                  </a:xfrm>
                  <a:prstGeom prst="line">
                    <a:avLst/>
                  </a:prstGeom>
                  <a:ln w="3175">
                    <a:solidFill>
                      <a:schemeClr val="bg2">
                        <a:lumMod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7BB8DACE-06E6-5B11-86FC-573749DA2FA4}"/>
                      </a:ext>
                    </a:extLst>
                  </p:cNvPr>
                  <p:cNvSpPr txBox="1"/>
                  <p:nvPr/>
                </p:nvSpPr>
                <p:spPr>
                  <a:xfrm>
                    <a:off x="8593056" y="3296010"/>
                    <a:ext cx="711240" cy="5004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r" defTabSz="914400" rtl="0" eaLnBrk="1" fontAlgn="auto" latinLnBrk="0" hangingPunct="1">
                      <a:lnSpc>
                        <a:spcPts val="19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Montserrat" panose="00000500000000000000" pitchFamily="2" charset="0"/>
                        <a:ea typeface="+mn-ea"/>
                        <a:cs typeface="Arial"/>
                        <a:sym typeface="Arial"/>
                      </a:rPr>
                      <a:t>104%</a:t>
                    </a:r>
                  </a:p>
                </p:txBody>
              </p:sp>
            </p:grpSp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2210C788-A3DF-2A0A-195A-2E57D153EA09}"/>
                    </a:ext>
                  </a:extLst>
                </p:cNvPr>
                <p:cNvGrpSpPr/>
                <p:nvPr/>
              </p:nvGrpSpPr>
              <p:grpSpPr>
                <a:xfrm>
                  <a:off x="8593056" y="994227"/>
                  <a:ext cx="3024733" cy="500432"/>
                  <a:chOff x="8593056" y="2567636"/>
                  <a:chExt cx="3024733" cy="500432"/>
                </a:xfrm>
              </p:grpSpPr>
              <p:cxnSp>
                <p:nvCxnSpPr>
                  <p:cNvPr id="64" name="Straight Connector 63">
                    <a:extLst>
                      <a:ext uri="{FF2B5EF4-FFF2-40B4-BE49-F238E27FC236}">
                        <a16:creationId xmlns:a16="http://schemas.microsoft.com/office/drawing/2014/main" id="{DF361F82-25B0-B9C7-0576-772C8552316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310118" y="2763188"/>
                    <a:ext cx="2307671" cy="0"/>
                  </a:xfrm>
                  <a:prstGeom prst="line">
                    <a:avLst/>
                  </a:prstGeom>
                  <a:ln w="3175">
                    <a:solidFill>
                      <a:schemeClr val="bg2">
                        <a:lumMod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ECA94BF6-1ADB-F6BB-E040-5AC1134ABE2B}"/>
                      </a:ext>
                    </a:extLst>
                  </p:cNvPr>
                  <p:cNvSpPr txBox="1"/>
                  <p:nvPr/>
                </p:nvSpPr>
                <p:spPr>
                  <a:xfrm>
                    <a:off x="8593056" y="2567636"/>
                    <a:ext cx="711240" cy="500432"/>
                  </a:xfrm>
                  <a:prstGeom prst="rect">
                    <a:avLst/>
                  </a:prstGeom>
                  <a:noFill/>
                </p:spPr>
                <p:txBody>
                  <a:bodyPr wrap="square" lIns="91440" tIns="45720" rIns="91440" bIns="45720" rtlCol="0" anchor="t">
                    <a:spAutoFit/>
                  </a:bodyPr>
                  <a:lstStyle/>
                  <a:p>
                    <a:pPr marL="0" marR="0" lvl="0" indent="0" algn="r" defTabSz="914400" rtl="0" eaLnBrk="1" fontAlgn="auto" latinLnBrk="0" hangingPunct="1">
                      <a:lnSpc>
                        <a:spcPts val="19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Montserrat" panose="00000500000000000000" pitchFamily="2" charset="0"/>
                        <a:ea typeface="+mn-ea"/>
                        <a:cs typeface="Arial"/>
                        <a:sym typeface="Arial"/>
                      </a:rPr>
                      <a:t>106%</a:t>
                    </a:r>
                  </a:p>
                </p:txBody>
              </p:sp>
            </p:grpSp>
            <p:sp>
              <p:nvSpPr>
                <p:cNvPr id="59" name="Round Same Side Corner Rectangle 47">
                  <a:extLst>
                    <a:ext uri="{FF2B5EF4-FFF2-40B4-BE49-F238E27FC236}">
                      <a16:creationId xmlns:a16="http://schemas.microsoft.com/office/drawing/2014/main" id="{0C30973A-4F34-BE0E-D32A-EF1238EB1BD5}"/>
                    </a:ext>
                  </a:extLst>
                </p:cNvPr>
                <p:cNvSpPr/>
                <p:nvPr/>
              </p:nvSpPr>
              <p:spPr>
                <a:xfrm>
                  <a:off x="9768041" y="4449385"/>
                  <a:ext cx="248592" cy="1590559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2861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60" name="Round Same Side Corner Rectangle 49">
                  <a:extLst>
                    <a:ext uri="{FF2B5EF4-FFF2-40B4-BE49-F238E27FC236}">
                      <a16:creationId xmlns:a16="http://schemas.microsoft.com/office/drawing/2014/main" id="{3AAAFAD5-F8DF-78D7-B117-A8230176895F}"/>
                    </a:ext>
                  </a:extLst>
                </p:cNvPr>
                <p:cNvSpPr/>
                <p:nvPr/>
              </p:nvSpPr>
              <p:spPr>
                <a:xfrm>
                  <a:off x="10964827" y="1196808"/>
                  <a:ext cx="248592" cy="484313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1AD16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4F9E6042-33FF-33C4-DA67-E884B3D8A380}"/>
                    </a:ext>
                  </a:extLst>
                </p:cNvPr>
                <p:cNvSpPr txBox="1"/>
                <p:nvPr/>
              </p:nvSpPr>
              <p:spPr>
                <a:xfrm>
                  <a:off x="9120327" y="6087934"/>
                  <a:ext cx="1520647" cy="9386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1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Montserrat" panose="00000500000000000000" pitchFamily="2" charset="0"/>
                      <a:ea typeface="+mn-ea"/>
                      <a:cs typeface="Arial"/>
                      <a:sym typeface="Arial"/>
                    </a:rPr>
                    <a:t>Other </a:t>
                  </a:r>
                  <a:br>
                    <a: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Montserrat" panose="00000500000000000000" pitchFamily="2" charset="0"/>
                      <a:ea typeface="+mn-ea"/>
                      <a:cs typeface="Arial"/>
                      <a:sym typeface="Arial"/>
                    </a:rPr>
                  </a:br>
                  <a:r>
                    <a: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Montserrat" panose="00000500000000000000" pitchFamily="2" charset="0"/>
                      <a:ea typeface="+mn-ea"/>
                      <a:cs typeface="Arial"/>
                      <a:sym typeface="Arial"/>
                    </a:rPr>
                    <a:t>Ag-Biologicals</a:t>
                  </a:r>
                  <a:br>
                    <a: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Montserrat" panose="00000500000000000000" pitchFamily="2" charset="0"/>
                      <a:ea typeface="+mn-ea"/>
                      <a:cs typeface="Arial"/>
                      <a:sym typeface="Arial"/>
                    </a:rPr>
                  </a:br>
                  <a:r>
                    <a: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Montserrat" panose="00000500000000000000" pitchFamily="2" charset="0"/>
                      <a:ea typeface="+mn-ea"/>
                      <a:cs typeface="Arial"/>
                      <a:sym typeface="Arial"/>
                    </a:rPr>
                    <a:t>Control</a:t>
                  </a:r>
                </a:p>
              </p:txBody>
            </p:sp>
            <p:pic>
              <p:nvPicPr>
                <p:cNvPr id="62" name="Picture 61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6E7A17C2-D830-0463-775E-18F6E3BE7C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82765" y="6069162"/>
                  <a:ext cx="858761" cy="531481"/>
                </a:xfrm>
                <a:prstGeom prst="rect">
                  <a:avLst/>
                </a:prstGeom>
              </p:spPr>
            </p:pic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06095D4C-83A1-8782-D391-8199DA0298C6}"/>
                    </a:ext>
                  </a:extLst>
                </p:cNvPr>
                <p:cNvSpPr txBox="1"/>
                <p:nvPr/>
              </p:nvSpPr>
              <p:spPr>
                <a:xfrm>
                  <a:off x="8264604" y="1189779"/>
                  <a:ext cx="491086" cy="4858117"/>
                </a:xfrm>
                <a:prstGeom prst="rect">
                  <a:avLst/>
                </a:prstGeom>
                <a:noFill/>
              </p:spPr>
              <p:txBody>
                <a:bodyPr vert="vert270" wrap="square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19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Montserrat" panose="00000500000000000000" pitchFamily="2" charset="0"/>
                      <a:ea typeface="+mn-ea"/>
                      <a:cs typeface="Arial"/>
                    </a:rPr>
                    <a:t>Yield improvement (%) </a:t>
                  </a:r>
                  <a:endParaRPr kumimoji="0" lang="en-IL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  <a:cs typeface="Arial"/>
                  </a:endParaRPr>
                </a:p>
              </p:txBody>
            </p:sp>
          </p:grp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27D36C63-58E2-93A5-E27A-9DC6A59F9721}"/>
                  </a:ext>
                </a:extLst>
              </p:cNvPr>
              <p:cNvSpPr/>
              <p:nvPr/>
            </p:nvSpPr>
            <p:spPr>
              <a:xfrm>
                <a:off x="480000" y="2494953"/>
                <a:ext cx="2880000" cy="3600000"/>
              </a:xfrm>
              <a:prstGeom prst="rect">
                <a:avLst/>
              </a:pr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endParaRPr>
              </a:p>
            </p:txBody>
          </p:sp>
        </p:grp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AB696B73-1040-F5D2-50CD-C4D1055AC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57437" y="4596470"/>
              <a:ext cx="970097" cy="324000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A9DF894-8C96-29CA-D6BE-2686EE026F7E}"/>
              </a:ext>
            </a:extLst>
          </p:cNvPr>
          <p:cNvSpPr/>
          <p:nvPr/>
        </p:nvSpPr>
        <p:spPr>
          <a:xfrm>
            <a:off x="8144799" y="2575056"/>
            <a:ext cx="1662259" cy="16587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1BD3F0C-8295-D48C-A8F9-83D1FC539B6A}"/>
              </a:ext>
            </a:extLst>
          </p:cNvPr>
          <p:cNvSpPr/>
          <p:nvPr/>
        </p:nvSpPr>
        <p:spPr>
          <a:xfrm>
            <a:off x="10022905" y="2861048"/>
            <a:ext cx="1563749" cy="1498335"/>
          </a:xfrm>
          <a:prstGeom prst="ellipse">
            <a:avLst/>
          </a:prstGeom>
          <a:noFill/>
          <a:ln w="38100">
            <a:solidFill>
              <a:srgbClr val="1AD1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17D0EA4-5F64-3D08-4D0D-722E49F49220}"/>
              </a:ext>
            </a:extLst>
          </p:cNvPr>
          <p:cNvSpPr/>
          <p:nvPr/>
        </p:nvSpPr>
        <p:spPr>
          <a:xfrm>
            <a:off x="8457229" y="1661453"/>
            <a:ext cx="953622" cy="3474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Arial"/>
              </a:rPr>
              <a:t>Check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0587054-4BFE-A3CE-EC9F-9897F31681C7}"/>
              </a:ext>
            </a:extLst>
          </p:cNvPr>
          <p:cNvCxnSpPr>
            <a:cxnSpLocks/>
          </p:cNvCxnSpPr>
          <p:nvPr/>
        </p:nvCxnSpPr>
        <p:spPr>
          <a:xfrm>
            <a:off x="9886300" y="2069955"/>
            <a:ext cx="0" cy="2751189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1AA97D44-AC29-8631-7BE4-F5F89A3AB889}"/>
              </a:ext>
            </a:extLst>
          </p:cNvPr>
          <p:cNvSpPr/>
          <p:nvPr/>
        </p:nvSpPr>
        <p:spPr>
          <a:xfrm>
            <a:off x="7994469" y="1610138"/>
            <a:ext cx="3760755" cy="335507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Arial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E6BB29-52A3-24C1-9C55-F19FC8D288B3}"/>
              </a:ext>
            </a:extLst>
          </p:cNvPr>
          <p:cNvCxnSpPr>
            <a:cxnSpLocks/>
          </p:cNvCxnSpPr>
          <p:nvPr/>
        </p:nvCxnSpPr>
        <p:spPr>
          <a:xfrm>
            <a:off x="5696662" y="4490963"/>
            <a:ext cx="204555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B9CEFD-F5BF-81D2-F615-145713E70202}"/>
              </a:ext>
            </a:extLst>
          </p:cNvPr>
          <p:cNvCxnSpPr>
            <a:cxnSpLocks/>
          </p:cNvCxnSpPr>
          <p:nvPr/>
        </p:nvCxnSpPr>
        <p:spPr>
          <a:xfrm>
            <a:off x="5847343" y="1735151"/>
            <a:ext cx="8965" cy="274759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16AEE1A1-9EC3-6807-EC17-A4226FC249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469" y="1633900"/>
            <a:ext cx="1186178" cy="396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CD64616-AAC3-A0C1-2CEA-412A12AD0CB0}"/>
              </a:ext>
            </a:extLst>
          </p:cNvPr>
          <p:cNvGrpSpPr/>
          <p:nvPr/>
        </p:nvGrpSpPr>
        <p:grpSpPr>
          <a:xfrm>
            <a:off x="235773" y="601672"/>
            <a:ext cx="4541101" cy="5687753"/>
            <a:chOff x="221936" y="576245"/>
            <a:chExt cx="4541101" cy="5687753"/>
          </a:xfrm>
        </p:grpSpPr>
        <p:pic>
          <p:nvPicPr>
            <p:cNvPr id="5" name="Picture 4" descr="Calendar&#10;&#10;Description automatically generated">
              <a:extLst>
                <a:ext uri="{FF2B5EF4-FFF2-40B4-BE49-F238E27FC236}">
                  <a16:creationId xmlns:a16="http://schemas.microsoft.com/office/drawing/2014/main" id="{383DFCCA-9B25-552E-0046-A699CB3939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63" t="17550" r="15347" b="-1"/>
            <a:stretch/>
          </p:blipFill>
          <p:spPr>
            <a:xfrm>
              <a:off x="221936" y="609600"/>
              <a:ext cx="4541101" cy="5654398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74296AF-A3E1-25DB-AC03-40F797C3790D}"/>
                </a:ext>
              </a:extLst>
            </p:cNvPr>
            <p:cNvSpPr/>
            <p:nvPr/>
          </p:nvSpPr>
          <p:spPr>
            <a:xfrm>
              <a:off x="2116471" y="576245"/>
              <a:ext cx="432000" cy="39142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A535FEF-0B42-FFDB-51B7-65574C78D06C}"/>
              </a:ext>
            </a:extLst>
          </p:cNvPr>
          <p:cNvSpPr txBox="1"/>
          <p:nvPr/>
        </p:nvSpPr>
        <p:spPr>
          <a:xfrm>
            <a:off x="4995779" y="355138"/>
            <a:ext cx="7029580" cy="1143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AD16A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Arial"/>
              </a:rPr>
              <a:t>Commercialization 2022</a:t>
            </a:r>
          </a:p>
          <a:p>
            <a:pPr marL="0" marR="0" lvl="0" indent="0" algn="ctr" defTabSz="914400" rtl="0" eaLnBrk="1" fontAlgn="auto" latinLnBrk="0" hangingPunct="1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 Light" pitchFamily="2" charset="77"/>
                <a:ea typeface="+mn-ea"/>
                <a:cs typeface="Arial"/>
              </a:rPr>
              <a:t>Five years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AD16A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Arial"/>
              </a:rPr>
              <a:t>from Discovery</a:t>
            </a:r>
          </a:p>
        </p:txBody>
      </p:sp>
    </p:spTree>
    <p:extLst>
      <p:ext uri="{BB962C8B-B14F-4D97-AF65-F5344CB8AC3E}">
        <p14:creationId xmlns:p14="http://schemas.microsoft.com/office/powerpoint/2010/main" val="38100744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POWER_POINT_EXCEL_LINK_TAG_NAME" val="{&quot;Id&quot;:&quot;POWER_USER_LINK_A89AFA6B_7F6A_4A73_B192_EE2508A2EF2E&quot;,&quot;SourceFullName&quot;:&quot;C:\\Users\\dork\\Downloads\\market estimations KD.xlsx&quot;,&quot;LastUpdate&quot;:&quot;2023-01-29 9:53 AM&quot;,&quot;UpdatedBy&quot;:&quot;dork&quot;,&quot;IsLinked&quot;:false,&quot;IsBrokenLink&quot;:false,&quot;Type&quot;:1}"/>
</p:tagLst>
</file>

<file path=ppt/theme/theme1.xml><?xml version="1.0" encoding="utf-8"?>
<a:theme xmlns:a="http://schemas.openxmlformats.org/drawingml/2006/main" name="Lavie Bio KD 4">
  <a:themeElements>
    <a:clrScheme name="Custom 2">
      <a:dk1>
        <a:srgbClr val="000000"/>
      </a:dk1>
      <a:lt1>
        <a:srgbClr val="FFFFFF"/>
      </a:lt1>
      <a:dk2>
        <a:srgbClr val="2F3B4B"/>
      </a:dk2>
      <a:lt2>
        <a:srgbClr val="E7E6E6"/>
      </a:lt2>
      <a:accent1>
        <a:srgbClr val="26D17D"/>
      </a:accent1>
      <a:accent2>
        <a:srgbClr val="286140"/>
      </a:accent2>
      <a:accent3>
        <a:srgbClr val="D5D5D5"/>
      </a:accent3>
      <a:accent4>
        <a:srgbClr val="0056FF"/>
      </a:accent4>
      <a:accent5>
        <a:srgbClr val="5BF7D5"/>
      </a:accent5>
      <a:accent6>
        <a:srgbClr val="F5ADB3"/>
      </a:accent6>
      <a:hlink>
        <a:srgbClr val="A9A9A9"/>
      </a:hlink>
      <a:folHlink>
        <a:srgbClr val="5E5E5E"/>
      </a:folHlink>
    </a:clrScheme>
    <a:fontScheme name="Lavie Bio">
      <a:majorFont>
        <a:latin typeface="Montserrat Light"/>
        <a:ea typeface=""/>
        <a:cs typeface="Times New Roman"/>
      </a:majorFont>
      <a:minorFont>
        <a:latin typeface="Montserrat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0" indent="0" algn="l">
          <a:spcAft>
            <a:spcPts val="1000"/>
          </a:spcAft>
          <a:buClr>
            <a:srgbClr val="1AD16A"/>
          </a:buClr>
          <a:buSzPct val="150000"/>
          <a:buFontTx/>
          <a:buNone/>
          <a:defRPr sz="1500" dirty="0" smtClean="0">
            <a:latin typeface="Montserrat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avie Bio KD 4" id="{96F193D1-29B0-4B11-B2B7-FA2D3023B1E3}" vid="{3BB856DF-4DE5-41EB-B41A-32D03128ED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Lavie Bio KD 4</Template>
  <TotalTime>348</TotalTime>
  <Words>423</Words>
  <Application>Microsoft Office PowerPoint</Application>
  <PresentationFormat>Widescreen</PresentationFormat>
  <Paragraphs>122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Montserrat</vt:lpstr>
      <vt:lpstr>Montserrat ExtraLight</vt:lpstr>
      <vt:lpstr>Montserrat Light</vt:lpstr>
      <vt:lpstr>Lavie Bio KD 4</vt:lpstr>
      <vt:lpstr>Office Theme</vt:lpstr>
      <vt:lpstr>Extracting The Untapped     Ag-biologicals Value</vt:lpstr>
      <vt:lpstr>PowerPoint Presentation</vt:lpstr>
      <vt:lpstr>Farmers are facing increasing pressures to remain sustainable</vt:lpstr>
      <vt:lpstr>The Ag-Biologicals opportunity Driving healthier crops, sustainability  and productive agriculture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Dor Kestecher</dc:creator>
  <cp:lastModifiedBy>Dor Kestecher</cp:lastModifiedBy>
  <cp:revision>20</cp:revision>
  <dcterms:created xsi:type="dcterms:W3CDTF">2023-04-17T13:58:05Z</dcterms:created>
  <dcterms:modified xsi:type="dcterms:W3CDTF">2023-04-24T07:18:01Z</dcterms:modified>
</cp:coreProperties>
</file>