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9" r:id="rId1"/>
  </p:sldMasterIdLst>
  <p:notesMasterIdLst>
    <p:notesMasterId r:id="rId3"/>
  </p:notesMasterIdLst>
  <p:handoutMasterIdLst>
    <p:handoutMasterId r:id="rId4"/>
  </p:handoutMasterIdLst>
  <p:sldIdLst>
    <p:sldId id="687" r:id="rId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2" userDrawn="1">
          <p15:clr>
            <a:srgbClr val="A4A3A4"/>
          </p15:clr>
        </p15:guide>
        <p15:guide id="2" orient="horz" pos="336" userDrawn="1">
          <p15:clr>
            <a:srgbClr val="A4A3A4"/>
          </p15:clr>
        </p15:guide>
        <p15:guide id="3" pos="288" userDrawn="1">
          <p15:clr>
            <a:srgbClr val="A4A3A4"/>
          </p15:clr>
        </p15:guide>
        <p15:guide id="4" orient="horz" pos="912" userDrawn="1">
          <p15:clr>
            <a:srgbClr val="A4A3A4"/>
          </p15:clr>
        </p15:guide>
        <p15:guide id="5" orient="horz" pos="27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73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1217C"/>
    <a:srgbClr val="661E70"/>
    <a:srgbClr val="009692"/>
    <a:srgbClr val="00A29E"/>
    <a:srgbClr val="008E8B"/>
    <a:srgbClr val="002D7E"/>
    <a:srgbClr val="002464"/>
    <a:srgbClr val="00338D"/>
    <a:srgbClr val="007471"/>
    <a:srgbClr val="00A3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4" autoAdjust="0"/>
    <p:restoredTop sz="94917" autoAdjust="0"/>
  </p:normalViewPr>
  <p:slideViewPr>
    <p:cSldViewPr>
      <p:cViewPr varScale="1">
        <p:scale>
          <a:sx n="90" d="100"/>
          <a:sy n="90" d="100"/>
        </p:scale>
        <p:origin x="822" y="78"/>
      </p:cViewPr>
      <p:guideLst>
        <p:guide orient="horz" pos="672"/>
        <p:guide orient="horz" pos="336"/>
        <p:guide pos="288"/>
        <p:guide orient="horz" pos="912"/>
        <p:guide orient="horz" pos="2736"/>
      </p:guideLst>
    </p:cSldViewPr>
  </p:slideViewPr>
  <p:notesTextViewPr>
    <p:cViewPr>
      <p:scale>
        <a:sx n="100" d="100"/>
        <a:sy n="100" d="100"/>
      </p:scale>
      <p:origin x="0" y="0"/>
    </p:cViewPr>
  </p:notesTextViewPr>
  <p:sorterViewPr>
    <p:cViewPr>
      <p:scale>
        <a:sx n="180" d="100"/>
        <a:sy n="180" d="100"/>
      </p:scale>
      <p:origin x="0" y="-33828"/>
    </p:cViewPr>
  </p:sorterViewPr>
  <p:notesViewPr>
    <p:cSldViewPr>
      <p:cViewPr varScale="1">
        <p:scale>
          <a:sx n="112" d="100"/>
          <a:sy n="112" d="100"/>
        </p:scale>
        <p:origin x="1349"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79D7A166-AA6E-40D6-9E12-FFE8CB9F37D2}" type="datetimeFigureOut">
              <a:rPr lang="en-US" smtClean="0"/>
              <a:t>11/23/2022</a:t>
            </a:fld>
            <a:endParaRPr lang="en-US" dirty="0"/>
          </a:p>
        </p:txBody>
      </p:sp>
      <p:sp>
        <p:nvSpPr>
          <p:cNvPr id="4" name="Footer Placeholder 3"/>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9CFE0A33-AA65-4519-980F-5E705BD13FB8}" type="slidenum">
              <a:rPr lang="en-US" smtClean="0"/>
              <a:t>‹#›</a:t>
            </a:fld>
            <a:endParaRPr lang="en-US" dirty="0"/>
          </a:p>
        </p:txBody>
      </p:sp>
    </p:spTree>
    <p:extLst>
      <p:ext uri="{BB962C8B-B14F-4D97-AF65-F5344CB8AC3E}">
        <p14:creationId xmlns:p14="http://schemas.microsoft.com/office/powerpoint/2010/main" val="244527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FDF876EF-25EF-4B02-84E8-F2248C55E20F}" type="datetimeFigureOut">
              <a:rPr lang="en-US" smtClean="0"/>
              <a:t>11/23/2022</a:t>
            </a:fld>
            <a:endParaRPr lang="en-US" dirty="0"/>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CC102B4A-6786-4C0C-97EB-B8DA60CB2D81}" type="slidenum">
              <a:rPr lang="en-US" smtClean="0"/>
              <a:t>‹#›</a:t>
            </a:fld>
            <a:endParaRPr lang="en-US" dirty="0"/>
          </a:p>
        </p:txBody>
      </p:sp>
    </p:spTree>
    <p:extLst>
      <p:ext uri="{BB962C8B-B14F-4D97-AF65-F5344CB8AC3E}">
        <p14:creationId xmlns:p14="http://schemas.microsoft.com/office/powerpoint/2010/main" val="2397776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mp; Content - Adjuste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4720" name="think-cell Slide" r:id="rId4" imgW="473" imgH="476" progId="TCLayout.ActiveDocument.1">
                  <p:embed/>
                </p:oleObj>
              </mc:Choice>
              <mc:Fallback>
                <p:oleObj name="think-cell Slide" r:id="rId4" imgW="473" imgH="476" progId="TCLayout.ActiveDocument.1">
                  <p:embed/>
                  <p:pic>
                    <p:nvPicPr>
                      <p:cNvPr id="0" name=""/>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14" name="Text Placeholder 13"/>
          <p:cNvSpPr>
            <a:spLocks noGrp="1"/>
          </p:cNvSpPr>
          <p:nvPr>
            <p:ph type="body" sz="quarter" idx="11"/>
          </p:nvPr>
        </p:nvSpPr>
        <p:spPr>
          <a:xfrm>
            <a:off x="489949" y="1052150"/>
            <a:ext cx="10671969" cy="5029200"/>
          </a:xfrm>
          <a:prstGeom prst="rect">
            <a:avLst/>
          </a:prstGeom>
        </p:spPr>
        <p:txBody>
          <a:bodyPr lIns="0" rIns="0">
            <a:normAutofit/>
          </a:bodyPr>
          <a:lstStyle>
            <a:lvl1pPr marL="0" indent="0">
              <a:buNone/>
              <a:defRPr lang="en-US" sz="1200"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10"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2" name="TextBox 11"/>
          <p:cNvSpPr txBox="1"/>
          <p:nvPr userDrawn="1"/>
        </p:nvSpPr>
        <p:spPr>
          <a:xfrm>
            <a:off x="1079460" y="6539837"/>
            <a:ext cx="8521739" cy="82010"/>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2020</a:t>
            </a:r>
            <a:r>
              <a:rPr lang="en-US" sz="533" b="1" baseline="0" dirty="0">
                <a:solidFill>
                  <a:prstClr val="white">
                    <a:lumMod val="65000"/>
                    <a:alpha val="40000"/>
                  </a:prstClr>
                </a:solidFill>
                <a:latin typeface="Univers for KPMG" charset="0"/>
                <a:ea typeface="Univers for KPMG" charset="0"/>
                <a:cs typeface="Univers for KPMG" charset="0"/>
              </a:rPr>
              <a:t> </a:t>
            </a:r>
            <a:r>
              <a:rPr lang="en-US" sz="533" b="1" dirty="0">
                <a:solidFill>
                  <a:prstClr val="white">
                    <a:lumMod val="65000"/>
                    <a:alpha val="40000"/>
                  </a:prstClr>
                </a:solidFill>
                <a:latin typeface="Univers for KPMG" charset="0"/>
                <a:ea typeface="Univers for KPMG" charset="0"/>
                <a:cs typeface="Univers for KPMG" charset="0"/>
              </a:rPr>
              <a:t>KPMG LLP, a Delaware limited liability partnership and the U.S. member firm of the KPMG network of independent member firms affiliated with KPMG International Cooperative (“KPMG International”), a Swiss entity. All rights reserved.</a:t>
            </a:r>
          </a:p>
        </p:txBody>
      </p:sp>
      <p:sp>
        <p:nvSpPr>
          <p:cNvPr id="13" name="Slide Number Placeholder 5"/>
          <p:cNvSpPr>
            <a:spLocks noGrp="1"/>
          </p:cNvSpPr>
          <p:nvPr>
            <p:ph type="sldNum" sz="quarter" idx="4"/>
          </p:nvPr>
        </p:nvSpPr>
        <p:spPr>
          <a:xfrm>
            <a:off x="11430000" y="6418047"/>
            <a:ext cx="457200" cy="251460"/>
          </a:xfrm>
          <a:prstGeom prst="rect">
            <a:avLst/>
          </a:prstGeom>
        </p:spPr>
        <p:txBody>
          <a:bodyPr lIns="0" tIns="0" rIns="0" bIns="0" anchor="ctr" anchorCtr="0">
            <a:noAutofit/>
          </a:bodyPr>
          <a:lstStyle>
            <a:lvl1pPr algn="r">
              <a:defRPr sz="800" b="0" i="0">
                <a:solidFill>
                  <a:schemeClr val="tx1"/>
                </a:solidFill>
                <a:latin typeface="Arial" panose="020B0604020202020204" pitchFamily="34" charset="0"/>
                <a:cs typeface="Arial" panose="020B0604020202020204" pitchFamily="34" charset="0"/>
              </a:defRPr>
            </a:lvl1pPr>
          </a:lstStyle>
          <a:p>
            <a:pPr defTabSz="488388"/>
            <a:fld id="{6FB6EF3F-FF5F-2148-9E03-7E3C61E65504}" type="slidenum">
              <a:rPr lang="en-US" smtClean="0"/>
              <a:pPr defTabSz="488388"/>
              <a:t>‹#›</a:t>
            </a:fld>
            <a:endParaRPr lang="en-US" dirty="0"/>
          </a:p>
        </p:txBody>
      </p:sp>
      <p:sp>
        <p:nvSpPr>
          <p:cNvPr id="8"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9"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Tree>
    <p:extLst>
      <p:ext uri="{BB962C8B-B14F-4D97-AF65-F5344CB8AC3E}">
        <p14:creationId xmlns:p14="http://schemas.microsoft.com/office/powerpoint/2010/main" val="395326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 Title – Color BG">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6"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8" name="TextBox 7"/>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113286617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Solid Covers - Green 40% &amp; Medium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48820304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Solid Covers - Green 40% &amp; Light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42540692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Solid Covers - Green 40% &amp; Violet">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50867344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Solid Covers - Green 40% &amp;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41464595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Solid Covers - Green 40% &amp; Light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94753096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Solid Covers - Violet 20% &amp; KPMG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1"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29361738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Solid Covers - Violet 20% &amp; Medium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46564592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Solid Covers - Violet 20% &amp; Light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500302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Solid Covers - Violet 20% &amp;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5513349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Solid Covers - Violet 20% &amp; Light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13743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0" name="TextBox 9"/>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1"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Tree>
    <p:extLst>
      <p:ext uri="{BB962C8B-B14F-4D97-AF65-F5344CB8AC3E}">
        <p14:creationId xmlns:p14="http://schemas.microsoft.com/office/powerpoint/2010/main" val="9877644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Solid Covers - Violet 20% &amp; Green">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04083375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Solid Covers - Violet 40% &amp; KPMG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1"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3"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95027608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Solid Covers - Violet 40% &amp; Medium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55973878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Solid Covers - Violet 40% &amp; Light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50767475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Solid Covers - Violet 40% &amp;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10042431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Solid Covers - Violet 40% &amp; Light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2289727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Solid Covers - Violet 40% &amp; Green">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66889332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Solid Covers - Purple 20% &amp; KPMG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1"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43240339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Solid Covers - Purple 20% &amp; Medium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98138230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Solid Covers - Purple 20% &amp; Light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7353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Color 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4"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5" name="TextBox 14"/>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6" name="Title Placeholder 1"/>
          <p:cNvSpPr>
            <a:spLocks noGrp="1"/>
          </p:cNvSpPr>
          <p:nvPr>
            <p:ph type="title"/>
          </p:nvPr>
        </p:nvSpPr>
        <p:spPr>
          <a:xfrm>
            <a:off x="489951" y="510045"/>
            <a:ext cx="9216759" cy="445251"/>
          </a:xfrm>
          <a:prstGeom prst="rect">
            <a:avLst/>
          </a:prstGeom>
        </p:spPr>
        <p:txBody>
          <a:bodyPr rtlCol="0"/>
          <a:lstStyle>
            <a:lvl1pPr>
              <a:defRPr>
                <a:solidFill>
                  <a:schemeClr val="bg1"/>
                </a:solidFill>
              </a:defRPr>
            </a:lvl1pPr>
          </a:lstStyle>
          <a:p>
            <a:r>
              <a:rPr lang="en-US" dirty="0"/>
              <a:t>Click to edit Master title style</a:t>
            </a:r>
          </a:p>
        </p:txBody>
      </p:sp>
      <p:sp>
        <p:nvSpPr>
          <p:cNvPr id="8"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chemeClr val="bg1"/>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Tree>
    <p:extLst>
      <p:ext uri="{BB962C8B-B14F-4D97-AF65-F5344CB8AC3E}">
        <p14:creationId xmlns:p14="http://schemas.microsoft.com/office/powerpoint/2010/main" val="34800930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Solid Covers - Purple 20% &amp; Violet">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13181205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Solid Covers - Purple 20% &amp; Light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30647153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Solid Covers - Purple 20% &amp; Green">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50990499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Solid Covers - Purple 40% &amp; KPMG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1"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3"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47186143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Solid Covers - Purple 40% &amp; Medium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06161720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Solid Covers - Purple 40% &amp; Light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03354002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Solid Covers - Purple 40% &amp; Violet">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81273259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Solid Covers - Purple 40% &amp; Light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11044137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Solid Covers - Purple 40% &amp; Green">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14882714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1_Solid Covers - Purple 20% &amp; KPMG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1"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879596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6767" name="think-cell Slide" r:id="rId4" imgW="473" imgH="476" progId="TCLayout.ActiveDocument.1">
                  <p:embed/>
                </p:oleObj>
              </mc:Choice>
              <mc:Fallback>
                <p:oleObj name="think-cell Slide" r:id="rId4" imgW="473" imgH="476" progId="TCLayout.ActiveDocument.1">
                  <p:embed/>
                  <p:pic>
                    <p:nvPicPr>
                      <p:cNvPr id="0" name=""/>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14" name="Text Placeholder 13"/>
          <p:cNvSpPr>
            <a:spLocks noGrp="1"/>
          </p:cNvSpPr>
          <p:nvPr>
            <p:ph type="body" sz="quarter" idx="11"/>
          </p:nvPr>
        </p:nvSpPr>
        <p:spPr>
          <a:xfrm>
            <a:off x="489949" y="1447800"/>
            <a:ext cx="10671969" cy="4417501"/>
          </a:xfrm>
          <a:prstGeom prst="rect">
            <a:avLst/>
          </a:prstGeom>
        </p:spPr>
        <p:txBody>
          <a:bodyPr>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10"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2" name="TextBox 11"/>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
        <p:nvSpPr>
          <p:cNvPr id="13"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
        <p:nvSpPr>
          <p:cNvPr id="8"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9"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Tree>
    <p:extLst>
      <p:ext uri="{BB962C8B-B14F-4D97-AF65-F5344CB8AC3E}">
        <p14:creationId xmlns:p14="http://schemas.microsoft.com/office/powerpoint/2010/main" val="94929618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Solid Covers - Light Purple 20% &amp; Medium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45198156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Solid Covers - Light Purple 20% &amp; Light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83002927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Solid Covers - Light Purple 20% &amp; Violet">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406302460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Solid Covers - Light Purple 20% &amp;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86612489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Solid Covers - Light Purple 20% &amp; Green">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0710797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Solid Covers - Light Purple 40% &amp; KPMG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1"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3"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74795564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Solid Covers - Light Purple 40% &amp; Medium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94811087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Solid Covers - Light Purple 40% &amp; Light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661246868"/>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Solid Covers - Light Purple 40% &amp; Violet">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4361880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Solid Covers - Light Purple 40% &amp;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58187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11" name="Text Placeholder 13"/>
          <p:cNvSpPr>
            <a:spLocks noGrp="1"/>
          </p:cNvSpPr>
          <p:nvPr>
            <p:ph type="body" sz="quarter" idx="11"/>
          </p:nvPr>
        </p:nvSpPr>
        <p:spPr>
          <a:xfrm>
            <a:off x="489947" y="1447800"/>
            <a:ext cx="4953000" cy="4417501"/>
          </a:xfrm>
          <a:prstGeom prst="rect">
            <a:avLst/>
          </a:prstGeom>
        </p:spPr>
        <p:txBody>
          <a:bodyPr>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dirty="0"/>
            </a:lvl5pPr>
          </a:lstStyle>
          <a:p>
            <a:pPr lvl="0"/>
            <a:r>
              <a:rPr lang="en-US" dirty="0"/>
              <a:t>Click to edit Master text styles</a:t>
            </a:r>
          </a:p>
        </p:txBody>
      </p:sp>
      <p:sp>
        <p:nvSpPr>
          <p:cNvPr id="12" name="Text Placeholder 13"/>
          <p:cNvSpPr>
            <a:spLocks noGrp="1"/>
          </p:cNvSpPr>
          <p:nvPr>
            <p:ph type="body" sz="quarter" idx="12"/>
          </p:nvPr>
        </p:nvSpPr>
        <p:spPr>
          <a:xfrm>
            <a:off x="6209776" y="1447800"/>
            <a:ext cx="4953000" cy="4417501"/>
          </a:xfrm>
          <a:prstGeom prst="rect">
            <a:avLst/>
          </a:prstGeom>
        </p:spPr>
        <p:txBody>
          <a:bodyPr>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14"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5" name="TextBox 14"/>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6"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
        <p:nvSpPr>
          <p:cNvPr id="10"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Tree>
    <p:extLst>
      <p:ext uri="{BB962C8B-B14F-4D97-AF65-F5344CB8AC3E}">
        <p14:creationId xmlns:p14="http://schemas.microsoft.com/office/powerpoint/2010/main" val="1480453033"/>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Solid Covers - Light Purple 40% &amp; Green">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6"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7"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8"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38927727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Section Breaks Overview">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TextBox 7"/>
          <p:cNvSpPr txBox="1">
            <a:spLocks noChangeArrowheads="1"/>
          </p:cNvSpPr>
          <p:nvPr userDrawn="1"/>
        </p:nvSpPr>
        <p:spPr bwMode="auto">
          <a:xfrm>
            <a:off x="762001" y="716444"/>
            <a:ext cx="6013939" cy="52577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6199" tIns="38099" rIns="76199" bIns="38099">
            <a:spAutoFit/>
          </a:bodyPr>
          <a:lstStyle>
            <a:lvl1pPr>
              <a:defRPr sz="1400">
                <a:solidFill>
                  <a:schemeClr val="tx1"/>
                </a:solidFill>
                <a:latin typeface="Calibri" charset="0"/>
                <a:ea typeface="ヒラギノ角ゴ Pro W3" charset="0"/>
                <a:cs typeface="ヒラギノ角ゴ Pro W3" charset="0"/>
              </a:defRPr>
            </a:lvl1pPr>
            <a:lvl2pPr marL="742950" indent="-285750">
              <a:defRPr sz="1400">
                <a:solidFill>
                  <a:schemeClr val="tx1"/>
                </a:solidFill>
                <a:latin typeface="Calibri" charset="0"/>
                <a:ea typeface="ヒラギノ角ゴ Pro W3" charset="0"/>
              </a:defRPr>
            </a:lvl2pPr>
            <a:lvl3pPr marL="1143000" indent="-228600">
              <a:defRPr sz="1400">
                <a:solidFill>
                  <a:schemeClr val="tx1"/>
                </a:solidFill>
                <a:latin typeface="Calibri" charset="0"/>
                <a:ea typeface="ヒラギノ角ゴ Pro W3" charset="0"/>
              </a:defRPr>
            </a:lvl3pPr>
            <a:lvl4pPr marL="1600200" indent="-228600">
              <a:defRPr sz="1400">
                <a:solidFill>
                  <a:schemeClr val="tx1"/>
                </a:solidFill>
                <a:latin typeface="Calibri" charset="0"/>
                <a:ea typeface="ヒラギノ角ゴ Pro W3" charset="0"/>
              </a:defRPr>
            </a:lvl4pPr>
            <a:lvl5pPr marL="2057400" indent="-228600">
              <a:defRPr sz="1400">
                <a:solidFill>
                  <a:schemeClr val="tx1"/>
                </a:solidFill>
                <a:latin typeface="Calibri" charset="0"/>
                <a:ea typeface="ヒラギノ角ゴ Pro W3" charset="0"/>
              </a:defRPr>
            </a:lvl5pPr>
            <a:lvl6pPr marL="2514600" indent="-228600" defTabSz="365125" fontAlgn="base">
              <a:spcBef>
                <a:spcPct val="0"/>
              </a:spcBef>
              <a:spcAft>
                <a:spcPct val="0"/>
              </a:spcAft>
              <a:defRPr sz="1400">
                <a:solidFill>
                  <a:schemeClr val="tx1"/>
                </a:solidFill>
                <a:latin typeface="Calibri" charset="0"/>
                <a:ea typeface="ヒラギノ角ゴ Pro W3" charset="0"/>
              </a:defRPr>
            </a:lvl6pPr>
            <a:lvl7pPr marL="2971800" indent="-228600" defTabSz="365125" fontAlgn="base">
              <a:spcBef>
                <a:spcPct val="0"/>
              </a:spcBef>
              <a:spcAft>
                <a:spcPct val="0"/>
              </a:spcAft>
              <a:defRPr sz="1400">
                <a:solidFill>
                  <a:schemeClr val="tx1"/>
                </a:solidFill>
                <a:latin typeface="Calibri" charset="0"/>
                <a:ea typeface="ヒラギノ角ゴ Pro W3" charset="0"/>
              </a:defRPr>
            </a:lvl7pPr>
            <a:lvl8pPr marL="3429000" indent="-228600" defTabSz="365125" fontAlgn="base">
              <a:spcBef>
                <a:spcPct val="0"/>
              </a:spcBef>
              <a:spcAft>
                <a:spcPct val="0"/>
              </a:spcAft>
              <a:defRPr sz="1400">
                <a:solidFill>
                  <a:schemeClr val="tx1"/>
                </a:solidFill>
                <a:latin typeface="Calibri" charset="0"/>
                <a:ea typeface="ヒラギノ角ゴ Pro W3" charset="0"/>
              </a:defRPr>
            </a:lvl8pPr>
            <a:lvl9pPr marL="3886200" indent="-228600" defTabSz="365125" fontAlgn="base">
              <a:spcBef>
                <a:spcPct val="0"/>
              </a:spcBef>
              <a:spcAft>
                <a:spcPct val="0"/>
              </a:spcAft>
              <a:defRPr sz="1400">
                <a:solidFill>
                  <a:schemeClr val="tx1"/>
                </a:solidFill>
                <a:latin typeface="Calibri" charset="0"/>
                <a:ea typeface="ヒラギノ角ゴ Pro W3" charset="0"/>
              </a:defRPr>
            </a:lvl9pPr>
          </a:lstStyle>
          <a:p>
            <a:pPr defTabSz="486809" fontAlgn="base">
              <a:lnSpc>
                <a:spcPct val="80000"/>
              </a:lnSpc>
              <a:spcBef>
                <a:spcPct val="0"/>
              </a:spcBef>
              <a:spcAft>
                <a:spcPts val="1600"/>
              </a:spcAft>
            </a:pPr>
            <a:r>
              <a:rPr lang="en-US" sz="7333" dirty="0">
                <a:solidFill>
                  <a:srgbClr val="FFFFFF"/>
                </a:solidFill>
                <a:latin typeface="KPMG Extralight" charset="0"/>
                <a:cs typeface="KPMG Extralight" charset="0"/>
              </a:rPr>
              <a:t>Section breaks</a:t>
            </a:r>
          </a:p>
          <a:p>
            <a:pPr defTabSz="486809" fontAlgn="base">
              <a:spcBef>
                <a:spcPct val="0"/>
              </a:spcBef>
              <a:spcAft>
                <a:spcPts val="800"/>
              </a:spcAft>
            </a:pPr>
            <a:r>
              <a:rPr lang="en-US" sz="1200" b="1" dirty="0">
                <a:solidFill>
                  <a:srgbClr val="FFFFFF"/>
                </a:solidFill>
                <a:latin typeface="Univers for KPMG"/>
                <a:cs typeface="Univers for KPMG"/>
              </a:rPr>
              <a:t>HOW WE USE THEM</a:t>
            </a:r>
          </a:p>
          <a:p>
            <a:pPr defTabSz="486809" fontAlgn="base">
              <a:spcBef>
                <a:spcPct val="0"/>
              </a:spcBef>
              <a:spcAft>
                <a:spcPct val="0"/>
              </a:spcAft>
            </a:pPr>
            <a:r>
              <a:rPr lang="en-US" sz="1200" dirty="0">
                <a:solidFill>
                  <a:srgbClr val="FFFFFF"/>
                </a:solidFill>
                <a:latin typeface="Univers for KPMG"/>
                <a:cs typeface="Univers for KPMG"/>
              </a:rPr>
              <a:t>We choose different section break treatments depending on how the content within the document is structured. The following is general guidance on what choices to make based on the content.</a:t>
            </a:r>
          </a:p>
          <a:p>
            <a:pPr defTabSz="486809" fontAlgn="base">
              <a:spcBef>
                <a:spcPct val="0"/>
              </a:spcBef>
              <a:spcAft>
                <a:spcPct val="0"/>
              </a:spcAft>
            </a:pPr>
            <a:endParaRPr lang="en-US" sz="1200" dirty="0">
              <a:solidFill>
                <a:srgbClr val="FFFFFF"/>
              </a:solidFill>
              <a:latin typeface="Univers for KPMG"/>
              <a:cs typeface="Univers for KPMG"/>
            </a:endParaRPr>
          </a:p>
          <a:p>
            <a:pPr defTabSz="486809" fontAlgn="base">
              <a:lnSpc>
                <a:spcPct val="150000"/>
              </a:lnSpc>
              <a:spcBef>
                <a:spcPct val="0"/>
              </a:spcBef>
              <a:spcAft>
                <a:spcPct val="0"/>
              </a:spcAft>
            </a:pPr>
            <a:r>
              <a:rPr lang="en-US" sz="1200" b="1" dirty="0">
                <a:solidFill>
                  <a:srgbClr val="FFFFFF"/>
                </a:solidFill>
                <a:latin typeface="Univers for KPMG" charset="0"/>
                <a:ea typeface="Univers for KPMG" charset="0"/>
                <a:cs typeface="Univers for KPMG" charset="0"/>
              </a:rPr>
              <a:t>All documents are structured as follows</a:t>
            </a:r>
          </a:p>
          <a:p>
            <a:pPr marL="228589" indent="-228589" defTabSz="486809" fontAlgn="base">
              <a:lnSpc>
                <a:spcPct val="150000"/>
              </a:lnSpc>
              <a:spcBef>
                <a:spcPct val="0"/>
              </a:spcBef>
              <a:spcAft>
                <a:spcPct val="0"/>
              </a:spcAft>
              <a:buFont typeface="Arial" charset="0"/>
              <a:buChar char="•"/>
            </a:pPr>
            <a:r>
              <a:rPr lang="en-US" sz="1200" b="1" dirty="0">
                <a:solidFill>
                  <a:srgbClr val="FFFFFF"/>
                </a:solidFill>
                <a:latin typeface="Univers for KPMG"/>
                <a:cs typeface="Univers for KPMG"/>
              </a:rPr>
              <a:t>Title page </a:t>
            </a:r>
            <a:r>
              <a:rPr lang="en-US" sz="1200" dirty="0">
                <a:solidFill>
                  <a:srgbClr val="FFFFFF"/>
                </a:solidFill>
                <a:latin typeface="Univers for KPMG"/>
                <a:cs typeface="Univers for KPMG"/>
              </a:rPr>
              <a:t>(required)</a:t>
            </a:r>
          </a:p>
          <a:p>
            <a:pPr marL="228589" indent="-228589" defTabSz="486809" fontAlgn="base">
              <a:lnSpc>
                <a:spcPct val="150000"/>
              </a:lnSpc>
              <a:spcBef>
                <a:spcPct val="0"/>
              </a:spcBef>
              <a:spcAft>
                <a:spcPct val="0"/>
              </a:spcAft>
              <a:buFont typeface="Arial" charset="0"/>
              <a:buChar char="•"/>
            </a:pPr>
            <a:r>
              <a:rPr lang="en-US" sz="1200" b="1" dirty="0">
                <a:solidFill>
                  <a:srgbClr val="FFFFFF"/>
                </a:solidFill>
                <a:latin typeface="Univers for KPMG"/>
                <a:cs typeface="Univers for KPMG"/>
              </a:rPr>
              <a:t>Table of Contents </a:t>
            </a:r>
            <a:r>
              <a:rPr lang="en-US" sz="1200" dirty="0">
                <a:solidFill>
                  <a:srgbClr val="FFFFFF"/>
                </a:solidFill>
                <a:latin typeface="Univers for KPMG"/>
                <a:cs typeface="Univers for KPMG"/>
              </a:rPr>
              <a:t>(optional)</a:t>
            </a:r>
          </a:p>
          <a:p>
            <a:pPr marL="228589" indent="-228589" defTabSz="486809" fontAlgn="base">
              <a:lnSpc>
                <a:spcPct val="150000"/>
              </a:lnSpc>
              <a:spcBef>
                <a:spcPct val="0"/>
              </a:spcBef>
              <a:spcAft>
                <a:spcPct val="0"/>
              </a:spcAft>
              <a:buFont typeface="Arial" charset="0"/>
              <a:buChar char="•"/>
            </a:pPr>
            <a:r>
              <a:rPr lang="en-US" sz="1200" dirty="0">
                <a:solidFill>
                  <a:srgbClr val="FFFFFF"/>
                </a:solidFill>
                <a:latin typeface="Univers for KPMG"/>
                <a:cs typeface="Univers for KPMG"/>
              </a:rPr>
              <a:t>Content pages</a:t>
            </a:r>
          </a:p>
          <a:p>
            <a:pPr marL="228589" indent="-228589" defTabSz="486809" fontAlgn="base">
              <a:lnSpc>
                <a:spcPct val="150000"/>
              </a:lnSpc>
              <a:spcBef>
                <a:spcPct val="0"/>
              </a:spcBef>
              <a:spcAft>
                <a:spcPct val="0"/>
              </a:spcAft>
              <a:buFont typeface="Arial" charset="0"/>
              <a:buChar char="•"/>
            </a:pPr>
            <a:r>
              <a:rPr lang="en-US" sz="1200" dirty="0">
                <a:solidFill>
                  <a:srgbClr val="FFFFFF"/>
                </a:solidFill>
                <a:latin typeface="Univers for KPMG"/>
                <a:cs typeface="Univers for KPMG"/>
              </a:rPr>
              <a:t>Content/Section Breaks (if there are subsections)</a:t>
            </a:r>
          </a:p>
          <a:p>
            <a:pPr marL="228589" indent="-228589" defTabSz="486809" fontAlgn="base">
              <a:lnSpc>
                <a:spcPct val="150000"/>
              </a:lnSpc>
              <a:spcBef>
                <a:spcPct val="0"/>
              </a:spcBef>
              <a:spcAft>
                <a:spcPct val="0"/>
              </a:spcAft>
              <a:buFont typeface="Arial" charset="0"/>
              <a:buChar char="•"/>
            </a:pPr>
            <a:r>
              <a:rPr lang="en-US" sz="1200" dirty="0">
                <a:solidFill>
                  <a:srgbClr val="FFFFFF"/>
                </a:solidFill>
                <a:latin typeface="Univers for KPMG"/>
                <a:cs typeface="Univers for KPMG"/>
              </a:rPr>
              <a:t>Ending Page (optional)</a:t>
            </a:r>
          </a:p>
          <a:p>
            <a:pPr marL="228589" indent="-228589" defTabSz="486809" fontAlgn="base">
              <a:lnSpc>
                <a:spcPct val="150000"/>
              </a:lnSpc>
              <a:spcBef>
                <a:spcPct val="0"/>
              </a:spcBef>
              <a:spcAft>
                <a:spcPct val="0"/>
              </a:spcAft>
              <a:buFont typeface="Arial" charset="0"/>
              <a:buChar char="•"/>
            </a:pPr>
            <a:r>
              <a:rPr lang="en-US" sz="1200" dirty="0">
                <a:solidFill>
                  <a:srgbClr val="FFFFFF"/>
                </a:solidFill>
                <a:latin typeface="Univers for KPMG"/>
                <a:cs typeface="Univers for KPMG"/>
              </a:rPr>
              <a:t>Copyright &amp; Social page (required)</a:t>
            </a:r>
          </a:p>
          <a:p>
            <a:pPr defTabSz="486809" fontAlgn="base">
              <a:spcBef>
                <a:spcPct val="0"/>
              </a:spcBef>
              <a:spcAft>
                <a:spcPct val="0"/>
              </a:spcAft>
            </a:pPr>
            <a:br>
              <a:rPr lang="en-US" sz="1200" dirty="0">
                <a:solidFill>
                  <a:srgbClr val="FFFFFF"/>
                </a:solidFill>
                <a:latin typeface="Univers for KPMG"/>
                <a:cs typeface="Univers for KPMG"/>
              </a:rPr>
            </a:br>
            <a:r>
              <a:rPr lang="en-US" sz="1200" dirty="0">
                <a:solidFill>
                  <a:srgbClr val="FFFFFF"/>
                </a:solidFill>
                <a:latin typeface="Univers for KPMG"/>
                <a:cs typeface="Univers for KPMG"/>
              </a:rPr>
              <a:t>In the case that your document contains a nested treatment – sections, subsections, etc. – treat each of those subsections as a full document, structured as above. The only difference will be that subsections do not contain an ending or copyright &amp; social page. They would be reinserted if a subsection is then used standalone in it’s own document.</a:t>
            </a:r>
          </a:p>
        </p:txBody>
      </p:sp>
      <p:grpSp>
        <p:nvGrpSpPr>
          <p:cNvPr id="41" name="Group 40"/>
          <p:cNvGrpSpPr/>
          <p:nvPr userDrawn="1"/>
        </p:nvGrpSpPr>
        <p:grpSpPr>
          <a:xfrm>
            <a:off x="9223411" y="1105232"/>
            <a:ext cx="1950720" cy="1097280"/>
            <a:chOff x="6383214" y="456320"/>
            <a:chExt cx="1463040" cy="822960"/>
          </a:xfrm>
        </p:grpSpPr>
        <p:sp>
          <p:nvSpPr>
            <p:cNvPr id="9" name="Rectangle 8"/>
            <p:cNvSpPr/>
            <p:nvPr userDrawn="1"/>
          </p:nvSpPr>
          <p:spPr>
            <a:xfrm>
              <a:off x="6383214" y="456320"/>
              <a:ext cx="1463040" cy="82296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10" name="Rectangle 9"/>
            <p:cNvSpPr/>
            <p:nvPr userDrawn="1"/>
          </p:nvSpPr>
          <p:spPr>
            <a:xfrm>
              <a:off x="6515101" y="588204"/>
              <a:ext cx="96715" cy="149471"/>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11" name="Rectangle 10"/>
            <p:cNvSpPr/>
            <p:nvPr userDrawn="1"/>
          </p:nvSpPr>
          <p:spPr>
            <a:xfrm>
              <a:off x="6673362" y="588204"/>
              <a:ext cx="808892" cy="149471"/>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12" name="Rectangle 11"/>
            <p:cNvSpPr/>
            <p:nvPr userDrawn="1"/>
          </p:nvSpPr>
          <p:spPr>
            <a:xfrm>
              <a:off x="6673362" y="834388"/>
              <a:ext cx="633046" cy="263772"/>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grpSp>
      <p:sp>
        <p:nvSpPr>
          <p:cNvPr id="13" name="TextBox 12"/>
          <p:cNvSpPr txBox="1"/>
          <p:nvPr userDrawn="1"/>
        </p:nvSpPr>
        <p:spPr>
          <a:xfrm>
            <a:off x="7741327" y="1105234"/>
            <a:ext cx="1353036" cy="461665"/>
          </a:xfrm>
          <a:prstGeom prst="rect">
            <a:avLst/>
          </a:prstGeom>
          <a:noFill/>
        </p:spPr>
        <p:txBody>
          <a:bodyPr wrap="square" rtlCol="0">
            <a:spAutoFit/>
          </a:bodyPr>
          <a:lstStyle/>
          <a:p>
            <a:pPr algn="r" defTabSz="486809" fontAlgn="base">
              <a:spcBef>
                <a:spcPct val="0"/>
              </a:spcBef>
              <a:spcAft>
                <a:spcPct val="0"/>
              </a:spcAft>
              <a:defRPr/>
            </a:pPr>
            <a:r>
              <a:rPr lang="en-US" sz="1200" b="1" dirty="0">
                <a:solidFill>
                  <a:srgbClr val="FFFFFF"/>
                </a:solidFill>
                <a:latin typeface="Univers for KPMG"/>
                <a:cs typeface="Univers for KPMG"/>
              </a:rPr>
              <a:t>Numbered Section Break</a:t>
            </a:r>
          </a:p>
        </p:txBody>
      </p:sp>
      <p:grpSp>
        <p:nvGrpSpPr>
          <p:cNvPr id="40" name="Group 39"/>
          <p:cNvGrpSpPr/>
          <p:nvPr userDrawn="1"/>
        </p:nvGrpSpPr>
        <p:grpSpPr>
          <a:xfrm>
            <a:off x="9223411" y="2301299"/>
            <a:ext cx="1950720" cy="1097280"/>
            <a:chOff x="6383214" y="1660867"/>
            <a:chExt cx="1463040" cy="822960"/>
          </a:xfrm>
        </p:grpSpPr>
        <p:sp>
          <p:nvSpPr>
            <p:cNvPr id="16" name="Rectangle 15"/>
            <p:cNvSpPr/>
            <p:nvPr userDrawn="1"/>
          </p:nvSpPr>
          <p:spPr>
            <a:xfrm>
              <a:off x="6383214" y="1660867"/>
              <a:ext cx="1463040" cy="82296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18" name="Rectangle 17"/>
            <p:cNvSpPr/>
            <p:nvPr userDrawn="1"/>
          </p:nvSpPr>
          <p:spPr>
            <a:xfrm>
              <a:off x="6515101" y="1792751"/>
              <a:ext cx="808892" cy="149471"/>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19" name="Rectangle 18"/>
            <p:cNvSpPr/>
            <p:nvPr userDrawn="1"/>
          </p:nvSpPr>
          <p:spPr>
            <a:xfrm>
              <a:off x="6515101" y="2038935"/>
              <a:ext cx="633046" cy="263772"/>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grpSp>
      <p:sp>
        <p:nvSpPr>
          <p:cNvPr id="20" name="TextBox 19"/>
          <p:cNvSpPr txBox="1"/>
          <p:nvPr userDrawn="1"/>
        </p:nvSpPr>
        <p:spPr>
          <a:xfrm>
            <a:off x="8198527" y="2301299"/>
            <a:ext cx="895836" cy="461665"/>
          </a:xfrm>
          <a:prstGeom prst="rect">
            <a:avLst/>
          </a:prstGeom>
          <a:noFill/>
        </p:spPr>
        <p:txBody>
          <a:bodyPr wrap="square" rtlCol="0">
            <a:spAutoFit/>
          </a:bodyPr>
          <a:lstStyle/>
          <a:p>
            <a:pPr algn="r" defTabSz="486809" fontAlgn="base">
              <a:spcBef>
                <a:spcPct val="0"/>
              </a:spcBef>
              <a:spcAft>
                <a:spcPct val="0"/>
              </a:spcAft>
              <a:defRPr/>
            </a:pPr>
            <a:r>
              <a:rPr lang="en-US" sz="1200" b="1" dirty="0">
                <a:solidFill>
                  <a:srgbClr val="FFFFFF"/>
                </a:solidFill>
                <a:latin typeface="Univers for KPMG"/>
                <a:cs typeface="Univers for KPMG"/>
              </a:rPr>
              <a:t>Section Break</a:t>
            </a:r>
          </a:p>
        </p:txBody>
      </p:sp>
      <p:grpSp>
        <p:nvGrpSpPr>
          <p:cNvPr id="39" name="Group 38"/>
          <p:cNvGrpSpPr/>
          <p:nvPr userDrawn="1"/>
        </p:nvGrpSpPr>
        <p:grpSpPr>
          <a:xfrm>
            <a:off x="9223411" y="3492360"/>
            <a:ext cx="1950720" cy="1097280"/>
            <a:chOff x="6383214" y="2830243"/>
            <a:chExt cx="1463040" cy="822960"/>
          </a:xfrm>
        </p:grpSpPr>
        <p:sp>
          <p:nvSpPr>
            <p:cNvPr id="28" name="Rectangle 27"/>
            <p:cNvSpPr/>
            <p:nvPr userDrawn="1"/>
          </p:nvSpPr>
          <p:spPr>
            <a:xfrm>
              <a:off x="6383214" y="2830243"/>
              <a:ext cx="1463040" cy="822960"/>
            </a:xfrm>
            <a:prstGeom prst="rect">
              <a:avLst/>
            </a:prstGeom>
            <a:solidFill>
              <a:schemeClr val="tx1">
                <a:lumMod val="65000"/>
                <a:lumOff val="3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29" name="Rectangle 28"/>
            <p:cNvSpPr/>
            <p:nvPr userDrawn="1"/>
          </p:nvSpPr>
          <p:spPr>
            <a:xfrm>
              <a:off x="6515101" y="2962127"/>
              <a:ext cx="96715" cy="149471"/>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30" name="Rectangle 29"/>
            <p:cNvSpPr/>
            <p:nvPr userDrawn="1"/>
          </p:nvSpPr>
          <p:spPr>
            <a:xfrm>
              <a:off x="6673362" y="2962127"/>
              <a:ext cx="808892" cy="149471"/>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31" name="Rectangle 30"/>
            <p:cNvSpPr/>
            <p:nvPr userDrawn="1"/>
          </p:nvSpPr>
          <p:spPr>
            <a:xfrm>
              <a:off x="6673362" y="3208311"/>
              <a:ext cx="633046" cy="263772"/>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grpSp>
      <p:sp>
        <p:nvSpPr>
          <p:cNvPr id="32" name="TextBox 31"/>
          <p:cNvSpPr txBox="1"/>
          <p:nvPr userDrawn="1"/>
        </p:nvSpPr>
        <p:spPr>
          <a:xfrm>
            <a:off x="7530311" y="3492362"/>
            <a:ext cx="1564052" cy="461665"/>
          </a:xfrm>
          <a:prstGeom prst="rect">
            <a:avLst/>
          </a:prstGeom>
          <a:noFill/>
        </p:spPr>
        <p:txBody>
          <a:bodyPr wrap="square" rtlCol="0">
            <a:spAutoFit/>
          </a:bodyPr>
          <a:lstStyle/>
          <a:p>
            <a:pPr algn="r" defTabSz="486809" fontAlgn="base">
              <a:spcBef>
                <a:spcPct val="0"/>
              </a:spcBef>
              <a:spcAft>
                <a:spcPct val="0"/>
              </a:spcAft>
              <a:defRPr/>
            </a:pPr>
            <a:r>
              <a:rPr lang="en-US" sz="1200" b="1" dirty="0">
                <a:solidFill>
                  <a:srgbClr val="FFFFFF"/>
                </a:solidFill>
                <a:latin typeface="Univers for KPMG"/>
                <a:cs typeface="Univers for KPMG"/>
              </a:rPr>
              <a:t>Numbered Section Break w/BG Image</a:t>
            </a:r>
          </a:p>
        </p:txBody>
      </p:sp>
      <p:grpSp>
        <p:nvGrpSpPr>
          <p:cNvPr id="38" name="Group 37"/>
          <p:cNvGrpSpPr/>
          <p:nvPr userDrawn="1"/>
        </p:nvGrpSpPr>
        <p:grpSpPr>
          <a:xfrm>
            <a:off x="9223411" y="4683421"/>
            <a:ext cx="1950720" cy="1097280"/>
            <a:chOff x="6383214" y="4034790"/>
            <a:chExt cx="1463040" cy="822960"/>
          </a:xfrm>
        </p:grpSpPr>
        <p:sp>
          <p:nvSpPr>
            <p:cNvPr id="34" name="Rectangle 33"/>
            <p:cNvSpPr/>
            <p:nvPr userDrawn="1"/>
          </p:nvSpPr>
          <p:spPr>
            <a:xfrm>
              <a:off x="6383214" y="4034790"/>
              <a:ext cx="1463040" cy="822960"/>
            </a:xfrm>
            <a:prstGeom prst="rect">
              <a:avLst/>
            </a:prstGeom>
            <a:solidFill>
              <a:schemeClr val="tx1">
                <a:lumMod val="65000"/>
                <a:lumOff val="3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35" name="Rectangle 34"/>
            <p:cNvSpPr/>
            <p:nvPr userDrawn="1"/>
          </p:nvSpPr>
          <p:spPr>
            <a:xfrm>
              <a:off x="6515101" y="4166674"/>
              <a:ext cx="808892" cy="149471"/>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36" name="Rectangle 35"/>
            <p:cNvSpPr/>
            <p:nvPr userDrawn="1"/>
          </p:nvSpPr>
          <p:spPr>
            <a:xfrm>
              <a:off x="6515101" y="4412858"/>
              <a:ext cx="633046" cy="263772"/>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grpSp>
      <p:sp>
        <p:nvSpPr>
          <p:cNvPr id="37" name="TextBox 36"/>
          <p:cNvSpPr txBox="1"/>
          <p:nvPr userDrawn="1"/>
        </p:nvSpPr>
        <p:spPr>
          <a:xfrm>
            <a:off x="7760385" y="4683423"/>
            <a:ext cx="1333976" cy="646331"/>
          </a:xfrm>
          <a:prstGeom prst="rect">
            <a:avLst/>
          </a:prstGeom>
          <a:noFill/>
        </p:spPr>
        <p:txBody>
          <a:bodyPr wrap="square" rtlCol="0">
            <a:spAutoFit/>
          </a:bodyPr>
          <a:lstStyle/>
          <a:p>
            <a:pPr algn="r" defTabSz="486809" fontAlgn="base">
              <a:spcBef>
                <a:spcPct val="0"/>
              </a:spcBef>
              <a:spcAft>
                <a:spcPct val="0"/>
              </a:spcAft>
              <a:defRPr/>
            </a:pPr>
            <a:r>
              <a:rPr lang="en-US" sz="1200" b="1" dirty="0">
                <a:solidFill>
                  <a:srgbClr val="FFFFFF"/>
                </a:solidFill>
                <a:latin typeface="Univers for KPMG"/>
                <a:cs typeface="Univers for KPMG"/>
              </a:rPr>
              <a:t>Section Break w/Background Image</a:t>
            </a:r>
          </a:p>
        </p:txBody>
      </p:sp>
      <p:sp>
        <p:nvSpPr>
          <p:cNvPr id="27" name="object 3"/>
          <p:cNvSpPr/>
          <p:nvPr userDrawn="1"/>
        </p:nvSpPr>
        <p:spPr>
          <a:xfrm>
            <a:off x="3" y="0"/>
            <a:ext cx="331871"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chemeClr val="tx1">
              <a:lumMod val="95000"/>
              <a:lumOff val="5000"/>
            </a:schemeClr>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3"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4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43" name="TextBox 42"/>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72261712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Section Break - Primary KPMG Blue">
    <p:bg>
      <p:bgPr>
        <a:solidFill>
          <a:srgbClr val="00338D"/>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767400"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3" name="Text Placeholder 2"/>
          <p:cNvSpPr>
            <a:spLocks noGrp="1"/>
          </p:cNvSpPr>
          <p:nvPr>
            <p:ph type="body" sz="quarter" idx="13"/>
          </p:nvPr>
        </p:nvSpPr>
        <p:spPr>
          <a:xfrm>
            <a:off x="767407"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9"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4" name="TextBox 13"/>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307699984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Section Break - Primary Medium Blue">
    <p:bg>
      <p:bgPr>
        <a:solidFill>
          <a:srgbClr val="005EB8"/>
        </a:soli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a:xfrm>
            <a:off x="767400"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5" name="Text Placeholder 2"/>
          <p:cNvSpPr>
            <a:spLocks noGrp="1"/>
          </p:cNvSpPr>
          <p:nvPr>
            <p:ph type="body" sz="quarter" idx="13"/>
          </p:nvPr>
        </p:nvSpPr>
        <p:spPr>
          <a:xfrm>
            <a:off x="767407"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8"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0" name="TextBox 9"/>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108265415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Section Break - Primary Light Blue">
    <p:bg>
      <p:bgPr>
        <a:solidFill>
          <a:srgbClr val="0091DA"/>
        </a:soli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a:xfrm>
            <a:off x="767400"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5" name="Text Placeholder 2"/>
          <p:cNvSpPr>
            <a:spLocks noGrp="1"/>
          </p:cNvSpPr>
          <p:nvPr>
            <p:ph type="body" sz="quarter" idx="13"/>
          </p:nvPr>
        </p:nvSpPr>
        <p:spPr>
          <a:xfrm>
            <a:off x="767407"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8"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0" name="TextBox 9"/>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424857356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Section Break - Secondary Violet">
    <p:bg>
      <p:bgPr>
        <a:solidFill>
          <a:srgbClr val="483698"/>
        </a:soli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a:xfrm>
            <a:off x="767400"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5" name="Text Placeholder 2"/>
          <p:cNvSpPr>
            <a:spLocks noGrp="1"/>
          </p:cNvSpPr>
          <p:nvPr>
            <p:ph type="body" sz="quarter" idx="13"/>
          </p:nvPr>
        </p:nvSpPr>
        <p:spPr>
          <a:xfrm>
            <a:off x="767407"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8"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0" name="TextBox 9"/>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4094436044"/>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Section Break - Secondary Purple">
    <p:bg>
      <p:bgPr>
        <a:solidFill>
          <a:srgbClr val="470A68"/>
        </a:soli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a:xfrm>
            <a:off x="767400"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5" name="Text Placeholder 2"/>
          <p:cNvSpPr>
            <a:spLocks noGrp="1"/>
          </p:cNvSpPr>
          <p:nvPr>
            <p:ph type="body" sz="quarter" idx="13"/>
          </p:nvPr>
        </p:nvSpPr>
        <p:spPr>
          <a:xfrm>
            <a:off x="767407"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8"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0" name="TextBox 9"/>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182593126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Section Break - Secondary Light Purple">
    <p:bg>
      <p:bgPr>
        <a:solidFill>
          <a:srgbClr val="6D2077"/>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767400"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2" name="Text Placeholder 2"/>
          <p:cNvSpPr>
            <a:spLocks noGrp="1"/>
          </p:cNvSpPr>
          <p:nvPr>
            <p:ph type="body" sz="quarter" idx="13"/>
          </p:nvPr>
        </p:nvSpPr>
        <p:spPr>
          <a:xfrm>
            <a:off x="767407"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0"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3" name="TextBox 12"/>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13282745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Section Break - Secondary Green">
    <p:bg>
      <p:bgPr>
        <a:solidFill>
          <a:srgbClr val="00A3A1"/>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767400"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dirty="0"/>
              <a:t>Click to edit Master title style</a:t>
            </a:r>
          </a:p>
        </p:txBody>
      </p:sp>
      <p:sp>
        <p:nvSpPr>
          <p:cNvPr id="12" name="Text Placeholder 2"/>
          <p:cNvSpPr>
            <a:spLocks noGrp="1"/>
          </p:cNvSpPr>
          <p:nvPr>
            <p:ph type="body" sz="quarter" idx="13"/>
          </p:nvPr>
        </p:nvSpPr>
        <p:spPr>
          <a:xfrm>
            <a:off x="767407"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0"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3" name="TextBox 12"/>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368426928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Section Break Numbered - Primary KPMG Blue">
    <p:bg>
      <p:bgPr>
        <a:solidFill>
          <a:srgbClr val="00338D"/>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1715667"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3" name="Text Placeholder 2"/>
          <p:cNvSpPr>
            <a:spLocks noGrp="1"/>
          </p:cNvSpPr>
          <p:nvPr>
            <p:ph type="body" sz="quarter" idx="13"/>
          </p:nvPr>
        </p:nvSpPr>
        <p:spPr>
          <a:xfrm>
            <a:off x="1715674"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5"/>
          <p:cNvSpPr>
            <a:spLocks noGrp="1"/>
          </p:cNvSpPr>
          <p:nvPr>
            <p:ph type="body" sz="quarter" idx="14" hasCustomPrompt="1"/>
          </p:nvPr>
        </p:nvSpPr>
        <p:spPr>
          <a:xfrm>
            <a:off x="762000" y="1310511"/>
            <a:ext cx="762000" cy="918281"/>
          </a:xfrm>
        </p:spPr>
        <p:txBody>
          <a:bodyPr lIns="0" tIns="0" rIns="114297" bIns="0">
            <a:noAutofit/>
          </a:bodyPr>
          <a:lstStyle>
            <a:lvl1pPr marL="0" indent="0" algn="r">
              <a:lnSpc>
                <a:spcPct val="70000"/>
              </a:lnSpc>
              <a:buNone/>
              <a:defRPr sz="8000" b="0" i="0">
                <a:solidFill>
                  <a:schemeClr val="bg1">
                    <a:alpha val="30000"/>
                  </a:schemeClr>
                </a:solidFill>
                <a:latin typeface="KPMG Extralight"/>
                <a:cs typeface="KPMG Extralight"/>
              </a:defRPr>
            </a:lvl1pPr>
            <a:lvl2pPr marL="0" indent="0">
              <a:buNone/>
              <a:defRPr>
                <a:solidFill>
                  <a:schemeClr val="bg1"/>
                </a:solidFill>
              </a:defRPr>
            </a:lvl2pPr>
            <a:lvl3pPr marL="0" inden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en-US" dirty="0"/>
              <a:t>1</a:t>
            </a:r>
          </a:p>
        </p:txBody>
      </p:sp>
      <p:sp>
        <p:nvSpPr>
          <p:cNvPr id="10"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3"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4" name="TextBox 13"/>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3440144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Left Empty Right">
    <p:spTree>
      <p:nvGrpSpPr>
        <p:cNvPr id="1" name=""/>
        <p:cNvGrpSpPr/>
        <p:nvPr/>
      </p:nvGrpSpPr>
      <p:grpSpPr>
        <a:xfrm>
          <a:off x="0" y="0"/>
          <a:ext cx="0" cy="0"/>
          <a:chOff x="0" y="0"/>
          <a:chExt cx="0" cy="0"/>
        </a:xfrm>
      </p:grpSpPr>
      <p:sp>
        <p:nvSpPr>
          <p:cNvPr id="11" name="Text Placeholder 13"/>
          <p:cNvSpPr>
            <a:spLocks noGrp="1"/>
          </p:cNvSpPr>
          <p:nvPr>
            <p:ph type="body" sz="quarter" idx="11"/>
          </p:nvPr>
        </p:nvSpPr>
        <p:spPr>
          <a:xfrm>
            <a:off x="489947" y="1447800"/>
            <a:ext cx="4953000" cy="4417501"/>
          </a:xfrm>
          <a:prstGeom prst="rect">
            <a:avLst/>
          </a:prstGeom>
        </p:spPr>
        <p:txBody>
          <a:bodyPr>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dirty="0"/>
            </a:lvl5pPr>
          </a:lstStyle>
          <a:p>
            <a:pPr lvl="0"/>
            <a:r>
              <a:rPr lang="en-US" dirty="0"/>
              <a:t>Click to edit Master text styles</a:t>
            </a: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3" name="TextBox 12"/>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4"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
        <p:nvSpPr>
          <p:cNvPr id="8"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9"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Tree>
    <p:extLst>
      <p:ext uri="{BB962C8B-B14F-4D97-AF65-F5344CB8AC3E}">
        <p14:creationId xmlns:p14="http://schemas.microsoft.com/office/powerpoint/2010/main" val="167550818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Section Break Numbered - Primary Medium Blue">
    <p:bg>
      <p:bgPr>
        <a:solidFill>
          <a:srgbClr val="005EB8"/>
        </a:soli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1715667"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4" name="Text Placeholder 2"/>
          <p:cNvSpPr>
            <a:spLocks noGrp="1"/>
          </p:cNvSpPr>
          <p:nvPr>
            <p:ph type="body" sz="quarter" idx="13"/>
          </p:nvPr>
        </p:nvSpPr>
        <p:spPr>
          <a:xfrm>
            <a:off x="1715674"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5"/>
          <p:cNvSpPr>
            <a:spLocks noGrp="1"/>
          </p:cNvSpPr>
          <p:nvPr>
            <p:ph type="body" sz="quarter" idx="14" hasCustomPrompt="1"/>
          </p:nvPr>
        </p:nvSpPr>
        <p:spPr>
          <a:xfrm>
            <a:off x="762000" y="1310511"/>
            <a:ext cx="762000" cy="918281"/>
          </a:xfrm>
        </p:spPr>
        <p:txBody>
          <a:bodyPr lIns="0" tIns="0" rIns="114297" bIns="0">
            <a:noAutofit/>
          </a:bodyPr>
          <a:lstStyle>
            <a:lvl1pPr marL="0" indent="0" algn="r">
              <a:lnSpc>
                <a:spcPct val="70000"/>
              </a:lnSpc>
              <a:buNone/>
              <a:defRPr sz="8000" b="0" i="0">
                <a:solidFill>
                  <a:schemeClr val="bg1">
                    <a:alpha val="30000"/>
                  </a:schemeClr>
                </a:solidFill>
                <a:latin typeface="KPMG Extralight"/>
                <a:cs typeface="KPMG Extralight"/>
              </a:defRPr>
            </a:lvl1pPr>
            <a:lvl2pPr marL="0" indent="0">
              <a:buNone/>
              <a:defRPr>
                <a:solidFill>
                  <a:schemeClr val="bg1"/>
                </a:solidFill>
              </a:defRPr>
            </a:lvl2pPr>
            <a:lvl3pPr marL="0" inden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en-US" dirty="0"/>
              <a:t>1</a:t>
            </a:r>
          </a:p>
        </p:txBody>
      </p:sp>
      <p:sp>
        <p:nvSpPr>
          <p:cNvPr id="8"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5" name="TextBox 14"/>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47457137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Section Break Numbered - Primary Light Blue">
    <p:bg>
      <p:bgPr>
        <a:solidFill>
          <a:srgbClr val="0091DA"/>
        </a:soli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1715667"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4" name="Text Placeholder 2"/>
          <p:cNvSpPr>
            <a:spLocks noGrp="1"/>
          </p:cNvSpPr>
          <p:nvPr>
            <p:ph type="body" sz="quarter" idx="13"/>
          </p:nvPr>
        </p:nvSpPr>
        <p:spPr>
          <a:xfrm>
            <a:off x="1715674"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5"/>
          <p:cNvSpPr>
            <a:spLocks noGrp="1"/>
          </p:cNvSpPr>
          <p:nvPr>
            <p:ph type="body" sz="quarter" idx="14" hasCustomPrompt="1"/>
          </p:nvPr>
        </p:nvSpPr>
        <p:spPr>
          <a:xfrm>
            <a:off x="762000" y="1310511"/>
            <a:ext cx="762000" cy="918281"/>
          </a:xfrm>
        </p:spPr>
        <p:txBody>
          <a:bodyPr lIns="0" tIns="0" rIns="114297" bIns="0">
            <a:noAutofit/>
          </a:bodyPr>
          <a:lstStyle>
            <a:lvl1pPr marL="0" indent="0" algn="r">
              <a:lnSpc>
                <a:spcPct val="70000"/>
              </a:lnSpc>
              <a:buNone/>
              <a:defRPr sz="8000" b="0" i="0">
                <a:solidFill>
                  <a:schemeClr val="bg1">
                    <a:alpha val="30000"/>
                  </a:schemeClr>
                </a:solidFill>
                <a:latin typeface="KPMG Extralight"/>
                <a:cs typeface="KPMG Extralight"/>
              </a:defRPr>
            </a:lvl1pPr>
            <a:lvl2pPr marL="0" indent="0">
              <a:buNone/>
              <a:defRPr>
                <a:solidFill>
                  <a:schemeClr val="bg1"/>
                </a:solidFill>
              </a:defRPr>
            </a:lvl2pPr>
            <a:lvl3pPr marL="0" inden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en-US" dirty="0"/>
              <a:t>1</a:t>
            </a:r>
          </a:p>
        </p:txBody>
      </p:sp>
      <p:sp>
        <p:nvSpPr>
          <p:cNvPr id="8"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5" name="TextBox 14"/>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212699971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Section Break Numbered - Secondary Violet">
    <p:bg>
      <p:bgPr>
        <a:solidFill>
          <a:srgbClr val="483698"/>
        </a:soli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1715667"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4" name="Text Placeholder 2"/>
          <p:cNvSpPr>
            <a:spLocks noGrp="1"/>
          </p:cNvSpPr>
          <p:nvPr>
            <p:ph type="body" sz="quarter" idx="13"/>
          </p:nvPr>
        </p:nvSpPr>
        <p:spPr>
          <a:xfrm>
            <a:off x="1715674"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5"/>
          <p:cNvSpPr>
            <a:spLocks noGrp="1"/>
          </p:cNvSpPr>
          <p:nvPr>
            <p:ph type="body" sz="quarter" idx="14" hasCustomPrompt="1"/>
          </p:nvPr>
        </p:nvSpPr>
        <p:spPr>
          <a:xfrm>
            <a:off x="762000" y="1310511"/>
            <a:ext cx="762000" cy="918281"/>
          </a:xfrm>
        </p:spPr>
        <p:txBody>
          <a:bodyPr lIns="0" tIns="0" rIns="114297" bIns="0">
            <a:noAutofit/>
          </a:bodyPr>
          <a:lstStyle>
            <a:lvl1pPr marL="0" indent="0" algn="r">
              <a:lnSpc>
                <a:spcPct val="70000"/>
              </a:lnSpc>
              <a:buNone/>
              <a:defRPr sz="8000" b="0" i="0">
                <a:solidFill>
                  <a:schemeClr val="bg1">
                    <a:alpha val="30000"/>
                  </a:schemeClr>
                </a:solidFill>
                <a:latin typeface="KPMG Extralight"/>
                <a:cs typeface="KPMG Extralight"/>
              </a:defRPr>
            </a:lvl1pPr>
            <a:lvl2pPr marL="0" indent="0">
              <a:buNone/>
              <a:defRPr>
                <a:solidFill>
                  <a:schemeClr val="bg1"/>
                </a:solidFill>
              </a:defRPr>
            </a:lvl2pPr>
            <a:lvl3pPr marL="0" inden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en-US" dirty="0"/>
              <a:t>1</a:t>
            </a:r>
          </a:p>
        </p:txBody>
      </p:sp>
      <p:sp>
        <p:nvSpPr>
          <p:cNvPr id="8"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5" name="TextBox 14"/>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91984809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Section Break Numbered - Secondary Purple">
    <p:bg>
      <p:bgPr>
        <a:solidFill>
          <a:srgbClr val="470A68"/>
        </a:soli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1715667"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4" name="Text Placeholder 2"/>
          <p:cNvSpPr>
            <a:spLocks noGrp="1"/>
          </p:cNvSpPr>
          <p:nvPr>
            <p:ph type="body" sz="quarter" idx="13"/>
          </p:nvPr>
        </p:nvSpPr>
        <p:spPr>
          <a:xfrm>
            <a:off x="1715674"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5"/>
          <p:cNvSpPr>
            <a:spLocks noGrp="1"/>
          </p:cNvSpPr>
          <p:nvPr>
            <p:ph type="body" sz="quarter" idx="14" hasCustomPrompt="1"/>
          </p:nvPr>
        </p:nvSpPr>
        <p:spPr>
          <a:xfrm>
            <a:off x="762000" y="1310511"/>
            <a:ext cx="762000" cy="918281"/>
          </a:xfrm>
        </p:spPr>
        <p:txBody>
          <a:bodyPr lIns="0" tIns="0" rIns="114297" bIns="0">
            <a:noAutofit/>
          </a:bodyPr>
          <a:lstStyle>
            <a:lvl1pPr marL="0" indent="0" algn="r">
              <a:lnSpc>
                <a:spcPct val="70000"/>
              </a:lnSpc>
              <a:buNone/>
              <a:defRPr sz="8000" b="0" i="0">
                <a:solidFill>
                  <a:schemeClr val="bg1">
                    <a:alpha val="30000"/>
                  </a:schemeClr>
                </a:solidFill>
                <a:latin typeface="KPMG Extralight"/>
                <a:cs typeface="KPMG Extralight"/>
              </a:defRPr>
            </a:lvl1pPr>
            <a:lvl2pPr marL="0" indent="0">
              <a:buNone/>
              <a:defRPr>
                <a:solidFill>
                  <a:schemeClr val="bg1"/>
                </a:solidFill>
              </a:defRPr>
            </a:lvl2pPr>
            <a:lvl3pPr marL="0" inden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en-US" dirty="0"/>
              <a:t>1</a:t>
            </a:r>
          </a:p>
        </p:txBody>
      </p:sp>
      <p:sp>
        <p:nvSpPr>
          <p:cNvPr id="8"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5" name="TextBox 14"/>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160776227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Section Break Numbered - Secondary Light Purple">
    <p:bg>
      <p:bgPr>
        <a:solidFill>
          <a:srgbClr val="6D2077"/>
        </a:soli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1715667"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4" name="Text Placeholder 2"/>
          <p:cNvSpPr>
            <a:spLocks noGrp="1"/>
          </p:cNvSpPr>
          <p:nvPr>
            <p:ph type="body" sz="quarter" idx="13"/>
          </p:nvPr>
        </p:nvSpPr>
        <p:spPr>
          <a:xfrm>
            <a:off x="1715674"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5"/>
          <p:cNvSpPr>
            <a:spLocks noGrp="1"/>
          </p:cNvSpPr>
          <p:nvPr>
            <p:ph type="body" sz="quarter" idx="14" hasCustomPrompt="1"/>
          </p:nvPr>
        </p:nvSpPr>
        <p:spPr>
          <a:xfrm>
            <a:off x="762000" y="1310511"/>
            <a:ext cx="762000" cy="918281"/>
          </a:xfrm>
        </p:spPr>
        <p:txBody>
          <a:bodyPr lIns="0" tIns="0" rIns="114297" bIns="0">
            <a:noAutofit/>
          </a:bodyPr>
          <a:lstStyle>
            <a:lvl1pPr marL="0" indent="0" algn="r">
              <a:lnSpc>
                <a:spcPct val="70000"/>
              </a:lnSpc>
              <a:buNone/>
              <a:defRPr sz="8000" b="0" i="0">
                <a:solidFill>
                  <a:schemeClr val="bg1">
                    <a:alpha val="30000"/>
                  </a:schemeClr>
                </a:solidFill>
                <a:latin typeface="KPMG Extralight"/>
                <a:cs typeface="KPMG Extralight"/>
              </a:defRPr>
            </a:lvl1pPr>
            <a:lvl2pPr marL="0" indent="0">
              <a:buNone/>
              <a:defRPr>
                <a:solidFill>
                  <a:schemeClr val="bg1"/>
                </a:solidFill>
              </a:defRPr>
            </a:lvl2pPr>
            <a:lvl3pPr marL="0" inden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en-US" dirty="0"/>
              <a:t>1</a:t>
            </a:r>
          </a:p>
        </p:txBody>
      </p:sp>
      <p:sp>
        <p:nvSpPr>
          <p:cNvPr id="9"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5" name="TextBox 14"/>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308490924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Section Break Numbered - Secondary Green">
    <p:bg>
      <p:bgPr>
        <a:solidFill>
          <a:srgbClr val="00A3A1"/>
        </a:soli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a:xfrm>
            <a:off x="1715667"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4" name="Text Placeholder 2"/>
          <p:cNvSpPr>
            <a:spLocks noGrp="1"/>
          </p:cNvSpPr>
          <p:nvPr>
            <p:ph type="body" sz="quarter" idx="13"/>
          </p:nvPr>
        </p:nvSpPr>
        <p:spPr>
          <a:xfrm>
            <a:off x="1715674"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5"/>
          <p:cNvSpPr>
            <a:spLocks noGrp="1"/>
          </p:cNvSpPr>
          <p:nvPr>
            <p:ph type="body" sz="quarter" idx="14" hasCustomPrompt="1"/>
          </p:nvPr>
        </p:nvSpPr>
        <p:spPr>
          <a:xfrm>
            <a:off x="762000" y="1310511"/>
            <a:ext cx="762000" cy="918281"/>
          </a:xfrm>
        </p:spPr>
        <p:txBody>
          <a:bodyPr lIns="0" tIns="0" rIns="114297" bIns="0">
            <a:noAutofit/>
          </a:bodyPr>
          <a:lstStyle>
            <a:lvl1pPr marL="0" indent="0" algn="r">
              <a:lnSpc>
                <a:spcPct val="70000"/>
              </a:lnSpc>
              <a:buNone/>
              <a:defRPr sz="8000" b="0" i="0">
                <a:solidFill>
                  <a:schemeClr val="bg1">
                    <a:alpha val="30000"/>
                  </a:schemeClr>
                </a:solidFill>
                <a:latin typeface="KPMG Extralight"/>
                <a:cs typeface="KPMG Extralight"/>
              </a:defRPr>
            </a:lvl1pPr>
            <a:lvl2pPr marL="0" indent="0">
              <a:buNone/>
              <a:defRPr>
                <a:solidFill>
                  <a:schemeClr val="bg1"/>
                </a:solidFill>
              </a:defRPr>
            </a:lvl2pPr>
            <a:lvl3pPr marL="0" inden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en-US" dirty="0"/>
              <a:t>1</a:t>
            </a:r>
          </a:p>
        </p:txBody>
      </p:sp>
      <p:sp>
        <p:nvSpPr>
          <p:cNvPr id="9"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5" name="TextBox 14"/>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1196443284"/>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Section Break - Image Background">
    <p:spTree>
      <p:nvGrpSpPr>
        <p:cNvPr id="1" name=""/>
        <p:cNvGrpSpPr/>
        <p:nvPr/>
      </p:nvGrpSpPr>
      <p:grpSpPr>
        <a:xfrm>
          <a:off x="0" y="0"/>
          <a:ext cx="0" cy="0"/>
          <a:chOff x="0" y="0"/>
          <a:chExt cx="0" cy="0"/>
        </a:xfrm>
      </p:grpSpPr>
      <p:sp>
        <p:nvSpPr>
          <p:cNvPr id="8" name="Title 1"/>
          <p:cNvSpPr>
            <a:spLocks noGrp="1"/>
          </p:cNvSpPr>
          <p:nvPr>
            <p:ph type="title"/>
          </p:nvPr>
        </p:nvSpPr>
        <p:spPr>
          <a:xfrm>
            <a:off x="767400"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dirty="0"/>
              <a:t>Click to edit Master title style</a:t>
            </a:r>
          </a:p>
        </p:txBody>
      </p:sp>
      <p:sp>
        <p:nvSpPr>
          <p:cNvPr id="9" name="Text Placeholder 2"/>
          <p:cNvSpPr>
            <a:spLocks noGrp="1"/>
          </p:cNvSpPr>
          <p:nvPr>
            <p:ph type="body" sz="quarter" idx="13"/>
          </p:nvPr>
        </p:nvSpPr>
        <p:spPr>
          <a:xfrm>
            <a:off x="767407"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3" name="TextBox 12"/>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1166756784"/>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Section Break Numbered - Image Background">
    <p:spTree>
      <p:nvGrpSpPr>
        <p:cNvPr id="1" name=""/>
        <p:cNvGrpSpPr/>
        <p:nvPr/>
      </p:nvGrpSpPr>
      <p:grpSpPr>
        <a:xfrm>
          <a:off x="0" y="0"/>
          <a:ext cx="0" cy="0"/>
          <a:chOff x="0" y="0"/>
          <a:chExt cx="0" cy="0"/>
        </a:xfrm>
      </p:grpSpPr>
      <p:sp>
        <p:nvSpPr>
          <p:cNvPr id="10" name="Title 1"/>
          <p:cNvSpPr>
            <a:spLocks noGrp="1"/>
          </p:cNvSpPr>
          <p:nvPr>
            <p:ph type="title"/>
          </p:nvPr>
        </p:nvSpPr>
        <p:spPr>
          <a:xfrm>
            <a:off x="1715667" y="1314030"/>
            <a:ext cx="7620000" cy="861775"/>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8000">
                <a:solidFill>
                  <a:srgbClr val="FFFFFF"/>
                </a:solidFill>
                <a:latin typeface="KPMG Extralight"/>
                <a:cs typeface="KPMG Extralight"/>
              </a:defRPr>
            </a:lvl1pPr>
          </a:lstStyle>
          <a:p>
            <a:r>
              <a:rPr lang="en-US"/>
              <a:t>Click to edit Master title style</a:t>
            </a:r>
            <a:endParaRPr lang="en-US" dirty="0"/>
          </a:p>
        </p:txBody>
      </p:sp>
      <p:sp>
        <p:nvSpPr>
          <p:cNvPr id="14" name="Text Placeholder 2"/>
          <p:cNvSpPr>
            <a:spLocks noGrp="1"/>
          </p:cNvSpPr>
          <p:nvPr>
            <p:ph type="body" sz="quarter" idx="13"/>
          </p:nvPr>
        </p:nvSpPr>
        <p:spPr>
          <a:xfrm>
            <a:off x="1715674" y="2570292"/>
            <a:ext cx="6500812" cy="2964657"/>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5"/>
          <p:cNvSpPr>
            <a:spLocks noGrp="1"/>
          </p:cNvSpPr>
          <p:nvPr>
            <p:ph type="body" sz="quarter" idx="14" hasCustomPrompt="1"/>
          </p:nvPr>
        </p:nvSpPr>
        <p:spPr>
          <a:xfrm>
            <a:off x="762000" y="1310511"/>
            <a:ext cx="762000" cy="918281"/>
          </a:xfrm>
        </p:spPr>
        <p:txBody>
          <a:bodyPr lIns="0" tIns="0" rIns="114297" bIns="0">
            <a:noAutofit/>
          </a:bodyPr>
          <a:lstStyle>
            <a:lvl1pPr marL="0" indent="0" algn="r">
              <a:lnSpc>
                <a:spcPct val="70000"/>
              </a:lnSpc>
              <a:buNone/>
              <a:defRPr sz="8000" b="0" i="0">
                <a:solidFill>
                  <a:schemeClr val="bg1">
                    <a:alpha val="30000"/>
                  </a:schemeClr>
                </a:solidFill>
                <a:latin typeface="KPMG Extralight"/>
                <a:cs typeface="KPMG Extralight"/>
              </a:defRPr>
            </a:lvl1pPr>
            <a:lvl2pPr marL="0" indent="0">
              <a:buNone/>
              <a:defRPr>
                <a:solidFill>
                  <a:schemeClr val="bg1"/>
                </a:solidFill>
              </a:defRPr>
            </a:lvl2pPr>
            <a:lvl3pPr marL="0" indent="0">
              <a:buNone/>
              <a:defRPr>
                <a:solidFill>
                  <a:schemeClr val="bg1"/>
                </a:solidFill>
              </a:defRPr>
            </a:lvl3pPr>
            <a:lvl4pPr marL="0" indent="0">
              <a:buNone/>
              <a:defRPr>
                <a:solidFill>
                  <a:schemeClr val="bg1"/>
                </a:solidFill>
              </a:defRPr>
            </a:lvl4pPr>
            <a:lvl5pPr marL="0" indent="0">
              <a:buNone/>
              <a:defRPr>
                <a:solidFill>
                  <a:schemeClr val="bg1"/>
                </a:solidFill>
              </a:defRPr>
            </a:lvl5pPr>
          </a:lstStyle>
          <a:p>
            <a:pPr lvl="0"/>
            <a:r>
              <a:rPr lang="en-US" dirty="0"/>
              <a:t>1</a:t>
            </a:r>
          </a:p>
        </p:txBody>
      </p:sp>
      <p:sp>
        <p:nvSpPr>
          <p:cNvPr id="8"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3" name="TextBox 12"/>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2019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1008086869"/>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End Slide - KPMG Blue">
    <p:spTree>
      <p:nvGrpSpPr>
        <p:cNvPr id="1" name=""/>
        <p:cNvGrpSpPr/>
        <p:nvPr/>
      </p:nvGrpSpPr>
      <p:grpSpPr>
        <a:xfrm>
          <a:off x="0" y="0"/>
          <a:ext cx="0" cy="0"/>
          <a:chOff x="0" y="0"/>
          <a:chExt cx="0" cy="0"/>
        </a:xfrm>
      </p:grpSpPr>
      <p:sp>
        <p:nvSpPr>
          <p:cNvPr id="4" name="object 3"/>
          <p:cNvSpPr>
            <a:spLocks/>
          </p:cNvSpPr>
          <p:nvPr/>
        </p:nvSpPr>
        <p:spPr bwMode="auto">
          <a:xfrm>
            <a:off x="0" y="0"/>
            <a:ext cx="12192000" cy="6858000"/>
          </a:xfrm>
          <a:custGeom>
            <a:avLst/>
            <a:gdLst>
              <a:gd name="T0" fmla="*/ 0 w 1742046"/>
              <a:gd name="T1" fmla="*/ 7772400 h 7772400"/>
              <a:gd name="T2" fmla="*/ 1742046 w 1742046"/>
              <a:gd name="T3" fmla="*/ 7772400 h 7772400"/>
              <a:gd name="T4" fmla="*/ 1742046 w 1742046"/>
              <a:gd name="T5" fmla="*/ 0 h 7772400"/>
              <a:gd name="T6" fmla="*/ 0 w 1742046"/>
              <a:gd name="T7" fmla="*/ 0 h 7772400"/>
              <a:gd name="T8" fmla="*/ 0 w 1742046"/>
              <a:gd name="T9" fmla="*/ 7772400 h 7772400"/>
            </a:gdLst>
            <a:ahLst/>
            <a:cxnLst>
              <a:cxn ang="0">
                <a:pos x="T0" y="T1"/>
              </a:cxn>
              <a:cxn ang="0">
                <a:pos x="T2" y="T3"/>
              </a:cxn>
              <a:cxn ang="0">
                <a:pos x="T4" y="T5"/>
              </a:cxn>
              <a:cxn ang="0">
                <a:pos x="T6" y="T7"/>
              </a:cxn>
              <a:cxn ang="0">
                <a:pos x="T8" y="T9"/>
              </a:cxn>
            </a:cxnLst>
            <a:rect l="0" t="0" r="r" b="b"/>
            <a:pathLst>
              <a:path w="1742046" h="7772400">
                <a:moveTo>
                  <a:pt x="0" y="7772400"/>
                </a:moveTo>
                <a:lnTo>
                  <a:pt x="1742046" y="7772400"/>
                </a:lnTo>
                <a:lnTo>
                  <a:pt x="1742046" y="0"/>
                </a:lnTo>
                <a:lnTo>
                  <a:pt x="0" y="0"/>
                </a:lnTo>
                <a:lnTo>
                  <a:pt x="0" y="7772400"/>
                </a:lnTo>
                <a:close/>
              </a:path>
            </a:pathLst>
          </a:custGeom>
          <a:solidFill>
            <a:srgbClr val="00338D"/>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pPr defTabSz="486809" fontAlgn="base">
              <a:spcBef>
                <a:spcPct val="0"/>
              </a:spcBef>
              <a:spcAft>
                <a:spcPct val="0"/>
              </a:spcAft>
            </a:pPr>
            <a:endParaRPr lang="en-US" sz="1867" dirty="0">
              <a:solidFill>
                <a:prstClr val="black"/>
              </a:solidFill>
            </a:endParaRPr>
          </a:p>
        </p:txBody>
      </p:sp>
      <p:sp>
        <p:nvSpPr>
          <p:cNvPr id="5" name="Shape 36"/>
          <p:cNvSpPr/>
          <p:nvPr/>
        </p:nvSpPr>
        <p:spPr>
          <a:xfrm>
            <a:off x="1524000" y="6096003"/>
            <a:ext cx="5749400" cy="403412"/>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defTabSz="914400">
              <a:defRPr sz="800">
                <a:solidFill>
                  <a:srgbClr val="004C97"/>
                </a:solidFill>
                <a:latin typeface="Univers LT Std 45 Light"/>
                <a:ea typeface="Univers LT Std 45 Light"/>
                <a:cs typeface="Univers LT Std 45 Light"/>
                <a:sym typeface="Univers LT Std 45 Light"/>
              </a:defRPr>
            </a:lvl1pPr>
          </a:lstStyle>
          <a:p>
            <a:pPr>
              <a:defRPr/>
            </a:pPr>
            <a:r>
              <a:rPr lang="en-US" dirty="0">
                <a:solidFill>
                  <a:srgbClr val="FFFFFF">
                    <a:alpha val="40000"/>
                  </a:srgbClr>
                </a:solidFill>
                <a:latin typeface="Univers for KPMG Light"/>
                <a:cs typeface="Univers for KPMG Light"/>
              </a:rPr>
              <a:t>© 2019 KPMG LLP, a Delaware limited liability partnership and the U.S. member firm of the KPMG network of independent member firms affiliated with KPMG International Cooperative (“KPMG International”), a Swiss entity. All rights reserved.</a:t>
            </a:r>
          </a:p>
        </p:txBody>
      </p:sp>
      <p:sp>
        <p:nvSpPr>
          <p:cNvPr id="6" name="Freeform 8"/>
          <p:cNvSpPr>
            <a:spLocks noChangeAspect="1" noChangeArrowheads="1"/>
          </p:cNvSpPr>
          <p:nvPr/>
        </p:nvSpPr>
        <p:spPr bwMode="auto">
          <a:xfrm>
            <a:off x="1524000" y="762000"/>
            <a:ext cx="950384" cy="381000"/>
          </a:xfrm>
          <a:custGeom>
            <a:avLst/>
            <a:gdLst>
              <a:gd name="T0" fmla="*/ 675079 w 2495"/>
              <a:gd name="T1" fmla="*/ 192974 h 1001"/>
              <a:gd name="T2" fmla="*/ 559139 w 2495"/>
              <a:gd name="T3" fmla="*/ 217239 h 1001"/>
              <a:gd name="T4" fmla="*/ 614539 w 2495"/>
              <a:gd name="T5" fmla="*/ 150725 h 1001"/>
              <a:gd name="T6" fmla="*/ 677078 w 2495"/>
              <a:gd name="T7" fmla="*/ 139878 h 1001"/>
              <a:gd name="T8" fmla="*/ 559139 w 2495"/>
              <a:gd name="T9" fmla="*/ 5995 h 1001"/>
              <a:gd name="T10" fmla="*/ 619679 w 2495"/>
              <a:gd name="T11" fmla="*/ 253207 h 1001"/>
              <a:gd name="T12" fmla="*/ 626533 w 2495"/>
              <a:gd name="T13" fmla="*/ 223233 h 1001"/>
              <a:gd name="T14" fmla="*/ 535151 w 2495"/>
              <a:gd name="T15" fmla="*/ 162715 h 1001"/>
              <a:gd name="T16" fmla="*/ 490889 w 2495"/>
              <a:gd name="T17" fmla="*/ 218095 h 1001"/>
              <a:gd name="T18" fmla="*/ 391226 w 2495"/>
              <a:gd name="T19" fmla="*/ 218095 h 1001"/>
              <a:gd name="T20" fmla="*/ 534009 w 2495"/>
              <a:gd name="T21" fmla="*/ 5995 h 1001"/>
              <a:gd name="T22" fmla="*/ 452623 w 2495"/>
              <a:gd name="T23" fmla="*/ 217239 h 1001"/>
              <a:gd name="T24" fmla="*/ 452623 w 2495"/>
              <a:gd name="T25" fmla="*/ 217239 h 1001"/>
              <a:gd name="T26" fmla="*/ 262435 w 2495"/>
              <a:gd name="T27" fmla="*/ 217239 h 1001"/>
              <a:gd name="T28" fmla="*/ 245301 w 2495"/>
              <a:gd name="T29" fmla="*/ 129601 h 1001"/>
              <a:gd name="T30" fmla="*/ 362955 w 2495"/>
              <a:gd name="T31" fmla="*/ 5995 h 1001"/>
              <a:gd name="T32" fmla="*/ 339824 w 2495"/>
              <a:gd name="T33" fmla="*/ 217239 h 1001"/>
              <a:gd name="T34" fmla="*/ 339824 w 2495"/>
              <a:gd name="T35" fmla="*/ 217239 h 1001"/>
              <a:gd name="T36" fmla="*/ 214175 w 2495"/>
              <a:gd name="T37" fmla="*/ 196971 h 1001"/>
              <a:gd name="T38" fmla="*/ 225312 w 2495"/>
              <a:gd name="T39" fmla="*/ 153865 h 1001"/>
              <a:gd name="T40" fmla="*/ 262435 w 2495"/>
              <a:gd name="T41" fmla="*/ 158718 h 1001"/>
              <a:gd name="T42" fmla="*/ 228167 w 2495"/>
              <a:gd name="T43" fmla="*/ 196971 h 1001"/>
              <a:gd name="T44" fmla="*/ 169055 w 2495"/>
              <a:gd name="T45" fmla="*/ 214955 h 1001"/>
              <a:gd name="T46" fmla="*/ 94522 w 2495"/>
              <a:gd name="T47" fmla="*/ 206105 h 1001"/>
              <a:gd name="T48" fmla="*/ 62253 w 2495"/>
              <a:gd name="T49" fmla="*/ 192118 h 1001"/>
              <a:gd name="T50" fmla="*/ 46262 w 2495"/>
              <a:gd name="T51" fmla="*/ 5995 h 1001"/>
              <a:gd name="T52" fmla="*/ 667940 w 2495"/>
              <a:gd name="T53" fmla="*/ 223233 h 1001"/>
              <a:gd name="T54" fmla="*/ 553142 w 2495"/>
              <a:gd name="T55" fmla="*/ 0 h 1001"/>
              <a:gd name="T56" fmla="*/ 540006 w 2495"/>
              <a:gd name="T57" fmla="*/ 0 h 1001"/>
              <a:gd name="T58" fmla="*/ 369237 w 2495"/>
              <a:gd name="T59" fmla="*/ 129601 h 1001"/>
              <a:gd name="T60" fmla="*/ 211319 w 2495"/>
              <a:gd name="T61" fmla="*/ 129601 h 1001"/>
              <a:gd name="T62" fmla="*/ 40265 w 2495"/>
              <a:gd name="T63" fmla="*/ 0 h 1001"/>
              <a:gd name="T64" fmla="*/ 35125 w 2495"/>
              <a:gd name="T65" fmla="*/ 282324 h 1001"/>
              <a:gd name="T66" fmla="*/ 87383 w 2495"/>
              <a:gd name="T67" fmla="*/ 282324 h 1001"/>
              <a:gd name="T68" fmla="*/ 166771 w 2495"/>
              <a:gd name="T69" fmla="*/ 223233 h 1001"/>
              <a:gd name="T70" fmla="*/ 205037 w 2495"/>
              <a:gd name="T71" fmla="*/ 223233 h 1001"/>
              <a:gd name="T72" fmla="*/ 226169 w 2495"/>
              <a:gd name="T73" fmla="*/ 223233 h 1001"/>
              <a:gd name="T74" fmla="*/ 321833 w 2495"/>
              <a:gd name="T75" fmla="*/ 282324 h 1001"/>
              <a:gd name="T76" fmla="*/ 354959 w 2495"/>
              <a:gd name="T77" fmla="*/ 282324 h 1001"/>
              <a:gd name="T78" fmla="*/ 449481 w 2495"/>
              <a:gd name="T79" fmla="*/ 223233 h 1001"/>
              <a:gd name="T80" fmla="*/ 486891 w 2495"/>
              <a:gd name="T81" fmla="*/ 223233 h 1001"/>
              <a:gd name="T82" fmla="*/ 579414 w 2495"/>
              <a:gd name="T83" fmla="*/ 285465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 name="Title 2"/>
          <p:cNvSpPr>
            <a:spLocks noGrp="1"/>
          </p:cNvSpPr>
          <p:nvPr>
            <p:ph type="title"/>
          </p:nvPr>
        </p:nvSpPr>
        <p:spPr>
          <a:xfrm>
            <a:off x="1524000" y="1524003"/>
            <a:ext cx="7620000" cy="876075"/>
          </a:xfrm>
          <a:prstGeom prst="rect">
            <a:avLst/>
          </a:prstGeom>
        </p:spPr>
        <p:txBody>
          <a:bodyPr anchor="t"/>
          <a:lstStyle>
            <a:lvl1pPr>
              <a:lnSpc>
                <a:spcPct val="70000"/>
              </a:lnSpc>
              <a:defRPr sz="8133">
                <a:solidFill>
                  <a:schemeClr val="bg1"/>
                </a:solidFill>
                <a:latin typeface="KPMG Extralight" panose="020B0303030202040204" pitchFamily="34" charset="0"/>
                <a:cs typeface="KPMG Extralight" panose="020B0303030202040204" pitchFamily="34" charset="0"/>
              </a:defRPr>
            </a:lvl1pPr>
          </a:lstStyle>
          <a:p>
            <a:r>
              <a:rPr lang="en-US"/>
              <a:t>Click to edit Master title style</a:t>
            </a:r>
            <a:endParaRPr lang="en-US" dirty="0"/>
          </a:p>
        </p:txBody>
      </p:sp>
      <p:sp>
        <p:nvSpPr>
          <p:cNvPr id="8" name="Text Placeholder 2"/>
          <p:cNvSpPr>
            <a:spLocks noGrp="1"/>
          </p:cNvSpPr>
          <p:nvPr>
            <p:ph type="body" sz="quarter" idx="13"/>
          </p:nvPr>
        </p:nvSpPr>
        <p:spPr>
          <a:xfrm>
            <a:off x="1520218" y="3477301"/>
            <a:ext cx="6500812" cy="2057639"/>
          </a:xfrm>
        </p:spPr>
        <p:txBody>
          <a:bodyPr/>
          <a:lstStyle>
            <a:lvl1pPr marL="0" indent="0">
              <a:buFontTx/>
              <a:buNone/>
              <a:defRPr sz="1733" b="1" i="0">
                <a:solidFill>
                  <a:schemeClr val="bg1"/>
                </a:solidFill>
                <a:latin typeface="Univers for KPMG"/>
                <a:cs typeface="Univers for KPMG"/>
              </a:defRPr>
            </a:lvl1pPr>
            <a:lvl2pPr marL="0" indent="0">
              <a:buFontTx/>
              <a:buNone/>
              <a:defRPr sz="1333" b="0" i="0">
                <a:solidFill>
                  <a:schemeClr val="bg1"/>
                </a:solidFill>
                <a:latin typeface="Univers for KPMG Light"/>
                <a:cs typeface="Univers for KPMG Light"/>
              </a:defRPr>
            </a:lvl2pPr>
            <a:lvl3pPr marL="0" indent="0">
              <a:buFontTx/>
              <a:buNone/>
              <a:defRPr sz="1333" b="0" i="0">
                <a:solidFill>
                  <a:schemeClr val="bg1"/>
                </a:solidFill>
                <a:latin typeface="Univers for KPMG Light"/>
                <a:cs typeface="Univers for KPMG Light"/>
              </a:defRPr>
            </a:lvl3pPr>
            <a:lvl4pPr marL="0" indent="0">
              <a:buFontTx/>
              <a:buNone/>
              <a:defRPr sz="1333" b="0" i="0">
                <a:solidFill>
                  <a:schemeClr val="bg1"/>
                </a:solidFill>
                <a:latin typeface="Univers for KPMG Light"/>
                <a:cs typeface="Univers for KPMG Light"/>
              </a:defRPr>
            </a:lvl4pPr>
            <a:lvl5pPr marL="0" indent="0">
              <a:buFontTx/>
              <a:buNone/>
              <a:defRPr sz="1333" b="0" i="0">
                <a:solidFill>
                  <a:schemeClr val="bg1"/>
                </a:solidFill>
                <a:latin typeface="Univers for KPMG Light"/>
                <a:cs typeface="Univers for KPMG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9018898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End Slide – Social &amp; Copyright">
    <p:bg>
      <p:bgPr>
        <a:solidFill>
          <a:srgbClr val="342354"/>
        </a:solidFill>
        <a:effectLst/>
      </p:bgPr>
    </p:bg>
    <p:spTree>
      <p:nvGrpSpPr>
        <p:cNvPr id="1" name=""/>
        <p:cNvGrpSpPr/>
        <p:nvPr/>
      </p:nvGrpSpPr>
      <p:grpSpPr>
        <a:xfrm>
          <a:off x="0" y="0"/>
          <a:ext cx="0" cy="0"/>
          <a:chOff x="0" y="0"/>
          <a:chExt cx="0" cy="0"/>
        </a:xfrm>
      </p:grpSpPr>
      <p:sp>
        <p:nvSpPr>
          <p:cNvPr id="6" name="Freeform 8"/>
          <p:cNvSpPr>
            <a:spLocks noChangeAspect="1" noChangeArrowheads="1"/>
          </p:cNvSpPr>
          <p:nvPr/>
        </p:nvSpPr>
        <p:spPr bwMode="auto">
          <a:xfrm>
            <a:off x="1524000" y="762000"/>
            <a:ext cx="950384" cy="381000"/>
          </a:xfrm>
          <a:custGeom>
            <a:avLst/>
            <a:gdLst>
              <a:gd name="T0" fmla="*/ 675079 w 2495"/>
              <a:gd name="T1" fmla="*/ 192974 h 1001"/>
              <a:gd name="T2" fmla="*/ 559139 w 2495"/>
              <a:gd name="T3" fmla="*/ 217239 h 1001"/>
              <a:gd name="T4" fmla="*/ 614539 w 2495"/>
              <a:gd name="T5" fmla="*/ 150725 h 1001"/>
              <a:gd name="T6" fmla="*/ 677078 w 2495"/>
              <a:gd name="T7" fmla="*/ 139878 h 1001"/>
              <a:gd name="T8" fmla="*/ 559139 w 2495"/>
              <a:gd name="T9" fmla="*/ 5995 h 1001"/>
              <a:gd name="T10" fmla="*/ 619679 w 2495"/>
              <a:gd name="T11" fmla="*/ 253207 h 1001"/>
              <a:gd name="T12" fmla="*/ 626533 w 2495"/>
              <a:gd name="T13" fmla="*/ 223233 h 1001"/>
              <a:gd name="T14" fmla="*/ 535151 w 2495"/>
              <a:gd name="T15" fmla="*/ 162715 h 1001"/>
              <a:gd name="T16" fmla="*/ 490889 w 2495"/>
              <a:gd name="T17" fmla="*/ 218095 h 1001"/>
              <a:gd name="T18" fmla="*/ 391226 w 2495"/>
              <a:gd name="T19" fmla="*/ 218095 h 1001"/>
              <a:gd name="T20" fmla="*/ 534009 w 2495"/>
              <a:gd name="T21" fmla="*/ 5995 h 1001"/>
              <a:gd name="T22" fmla="*/ 452623 w 2495"/>
              <a:gd name="T23" fmla="*/ 217239 h 1001"/>
              <a:gd name="T24" fmla="*/ 452623 w 2495"/>
              <a:gd name="T25" fmla="*/ 217239 h 1001"/>
              <a:gd name="T26" fmla="*/ 262435 w 2495"/>
              <a:gd name="T27" fmla="*/ 217239 h 1001"/>
              <a:gd name="T28" fmla="*/ 245301 w 2495"/>
              <a:gd name="T29" fmla="*/ 129601 h 1001"/>
              <a:gd name="T30" fmla="*/ 362955 w 2495"/>
              <a:gd name="T31" fmla="*/ 5995 h 1001"/>
              <a:gd name="T32" fmla="*/ 339824 w 2495"/>
              <a:gd name="T33" fmla="*/ 217239 h 1001"/>
              <a:gd name="T34" fmla="*/ 339824 w 2495"/>
              <a:gd name="T35" fmla="*/ 217239 h 1001"/>
              <a:gd name="T36" fmla="*/ 214175 w 2495"/>
              <a:gd name="T37" fmla="*/ 196971 h 1001"/>
              <a:gd name="T38" fmla="*/ 225312 w 2495"/>
              <a:gd name="T39" fmla="*/ 153865 h 1001"/>
              <a:gd name="T40" fmla="*/ 262435 w 2495"/>
              <a:gd name="T41" fmla="*/ 158718 h 1001"/>
              <a:gd name="T42" fmla="*/ 228167 w 2495"/>
              <a:gd name="T43" fmla="*/ 196971 h 1001"/>
              <a:gd name="T44" fmla="*/ 169055 w 2495"/>
              <a:gd name="T45" fmla="*/ 214955 h 1001"/>
              <a:gd name="T46" fmla="*/ 94522 w 2495"/>
              <a:gd name="T47" fmla="*/ 206105 h 1001"/>
              <a:gd name="T48" fmla="*/ 62253 w 2495"/>
              <a:gd name="T49" fmla="*/ 192118 h 1001"/>
              <a:gd name="T50" fmla="*/ 46262 w 2495"/>
              <a:gd name="T51" fmla="*/ 5995 h 1001"/>
              <a:gd name="T52" fmla="*/ 667940 w 2495"/>
              <a:gd name="T53" fmla="*/ 223233 h 1001"/>
              <a:gd name="T54" fmla="*/ 553142 w 2495"/>
              <a:gd name="T55" fmla="*/ 0 h 1001"/>
              <a:gd name="T56" fmla="*/ 540006 w 2495"/>
              <a:gd name="T57" fmla="*/ 0 h 1001"/>
              <a:gd name="T58" fmla="*/ 369237 w 2495"/>
              <a:gd name="T59" fmla="*/ 129601 h 1001"/>
              <a:gd name="T60" fmla="*/ 211319 w 2495"/>
              <a:gd name="T61" fmla="*/ 129601 h 1001"/>
              <a:gd name="T62" fmla="*/ 40265 w 2495"/>
              <a:gd name="T63" fmla="*/ 0 h 1001"/>
              <a:gd name="T64" fmla="*/ 35125 w 2495"/>
              <a:gd name="T65" fmla="*/ 282324 h 1001"/>
              <a:gd name="T66" fmla="*/ 87383 w 2495"/>
              <a:gd name="T67" fmla="*/ 282324 h 1001"/>
              <a:gd name="T68" fmla="*/ 166771 w 2495"/>
              <a:gd name="T69" fmla="*/ 223233 h 1001"/>
              <a:gd name="T70" fmla="*/ 205037 w 2495"/>
              <a:gd name="T71" fmla="*/ 223233 h 1001"/>
              <a:gd name="T72" fmla="*/ 226169 w 2495"/>
              <a:gd name="T73" fmla="*/ 223233 h 1001"/>
              <a:gd name="T74" fmla="*/ 321833 w 2495"/>
              <a:gd name="T75" fmla="*/ 282324 h 1001"/>
              <a:gd name="T76" fmla="*/ 354959 w 2495"/>
              <a:gd name="T77" fmla="*/ 282324 h 1001"/>
              <a:gd name="T78" fmla="*/ 449481 w 2495"/>
              <a:gd name="T79" fmla="*/ 223233 h 1001"/>
              <a:gd name="T80" fmla="*/ 486891 w 2495"/>
              <a:gd name="T81" fmla="*/ 223233 h 1001"/>
              <a:gd name="T82" fmla="*/ 579414 w 2495"/>
              <a:gd name="T83" fmla="*/ 285465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2" name="Rectangle 1"/>
          <p:cNvSpPr/>
          <p:nvPr userDrawn="1"/>
        </p:nvSpPr>
        <p:spPr>
          <a:xfrm>
            <a:off x="1581176" y="2809945"/>
            <a:ext cx="1995144" cy="314960"/>
          </a:xfrm>
          <a:prstGeom prst="rect">
            <a:avLst/>
          </a:prstGeom>
          <a:solidFill>
            <a:srgbClr val="009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86809" fontAlgn="base">
              <a:spcBef>
                <a:spcPct val="0"/>
              </a:spcBef>
              <a:spcAft>
                <a:spcPct val="0"/>
              </a:spcAft>
            </a:pPr>
            <a:r>
              <a:rPr lang="en-US" sz="1200" b="1" dirty="0">
                <a:solidFill>
                  <a:prstClr val="white"/>
                </a:solidFill>
                <a:latin typeface="Univers for KPMG" charset="0"/>
                <a:ea typeface="Univers for KPMG" charset="0"/>
                <a:cs typeface="Univers for KPMG" charset="0"/>
              </a:rPr>
              <a:t>kpmg.com/socialmedia</a:t>
            </a:r>
          </a:p>
        </p:txBody>
      </p:sp>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581176" y="2162748"/>
            <a:ext cx="3234664" cy="294805"/>
          </a:xfrm>
          <a:prstGeom prst="rect">
            <a:avLst/>
          </a:prstGeom>
        </p:spPr>
      </p:pic>
      <p:sp>
        <p:nvSpPr>
          <p:cNvPr id="9" name="TextBox 8"/>
          <p:cNvSpPr txBox="1"/>
          <p:nvPr userDrawn="1"/>
        </p:nvSpPr>
        <p:spPr>
          <a:xfrm>
            <a:off x="1520216" y="3477301"/>
            <a:ext cx="6093205" cy="2715185"/>
          </a:xfrm>
          <a:prstGeom prst="rect">
            <a:avLst/>
          </a:prstGeom>
          <a:noFill/>
          <a:ln>
            <a:noFill/>
          </a:ln>
        </p:spPr>
        <p:txBody>
          <a:bodyPr vert="horz" wrap="square" lIns="76199" tIns="38099" rIns="76199" bIns="38099" numCol="1" anchor="t" anchorCtr="0" compatLnSpc="1">
            <a:prstTxWarp prst="textNoShape">
              <a:avLst/>
            </a:prstTxWarp>
          </a:bodyPr>
          <a:lstStyle>
            <a:lvl1pPr marL="0" lvl="0" indent="0" eaLnBrk="1" hangingPunct="1">
              <a:spcBef>
                <a:spcPct val="20000"/>
              </a:spcBef>
              <a:spcAft>
                <a:spcPts val="963"/>
              </a:spcAft>
              <a:buClr>
                <a:srgbClr val="0091DA"/>
              </a:buClr>
              <a:buFontTx/>
              <a:buNone/>
              <a:defRPr lang="en-US" sz="800" b="1" i="0" dirty="0">
                <a:solidFill>
                  <a:schemeClr val="bg1"/>
                </a:solidFill>
                <a:latin typeface="Univers for KPMG"/>
                <a:cs typeface="Univers for KPMG"/>
              </a:defRPr>
            </a:lvl1pPr>
            <a:lvl2pPr marL="0" indent="0" eaLnBrk="1" hangingPunct="1">
              <a:spcBef>
                <a:spcPct val="20000"/>
              </a:spcBef>
              <a:spcAft>
                <a:spcPts val="963"/>
              </a:spcAft>
              <a:buClr>
                <a:srgbClr val="0091DA"/>
              </a:buClr>
              <a:buFontTx/>
              <a:buNone/>
              <a:defRPr lang="en-US" sz="1000" b="0" i="0" dirty="0">
                <a:solidFill>
                  <a:schemeClr val="bg1"/>
                </a:solidFill>
                <a:latin typeface="Univers for KPMG Light"/>
                <a:cs typeface="Univers for KPMG Light"/>
              </a:defRPr>
            </a:lvl2pPr>
            <a:lvl3pPr marL="0" indent="0" eaLnBrk="1" hangingPunct="1">
              <a:spcBef>
                <a:spcPct val="20000"/>
              </a:spcBef>
              <a:spcAft>
                <a:spcPts val="963"/>
              </a:spcAft>
              <a:buClr>
                <a:srgbClr val="0091DA"/>
              </a:buClr>
              <a:buFontTx/>
              <a:buNone/>
              <a:defRPr lang="en-US" sz="1000" b="0" i="0" dirty="0">
                <a:solidFill>
                  <a:schemeClr val="bg1"/>
                </a:solidFill>
                <a:latin typeface="Univers for KPMG Light"/>
                <a:cs typeface="Univers for KPMG Light"/>
              </a:defRPr>
            </a:lvl3pPr>
            <a:lvl4pPr marL="0" indent="0" eaLnBrk="1" hangingPunct="1">
              <a:spcBef>
                <a:spcPct val="20000"/>
              </a:spcBef>
              <a:spcAft>
                <a:spcPts val="963"/>
              </a:spcAft>
              <a:buClr>
                <a:srgbClr val="0091DA"/>
              </a:buClr>
              <a:buFontTx/>
              <a:buNone/>
              <a:defRPr lang="en-US" sz="1000" b="0" i="0" dirty="0">
                <a:solidFill>
                  <a:schemeClr val="bg1"/>
                </a:solidFill>
                <a:latin typeface="Univers for KPMG Light"/>
                <a:cs typeface="Univers for KPMG Light"/>
              </a:defRPr>
            </a:lvl4pPr>
            <a:lvl5pPr marL="0" indent="0" eaLnBrk="1" hangingPunct="1">
              <a:spcBef>
                <a:spcPct val="20000"/>
              </a:spcBef>
              <a:spcAft>
                <a:spcPts val="963"/>
              </a:spcAft>
              <a:buClr>
                <a:srgbClr val="0091DA"/>
              </a:buClr>
              <a:buFontTx/>
              <a:buNone/>
              <a:defRPr lang="en-US" sz="1000" b="0" i="0" dirty="0">
                <a:solidFill>
                  <a:schemeClr val="bg1"/>
                </a:solidFill>
                <a:latin typeface="Univers for KPMG Light"/>
                <a:cs typeface="Univers for KPMG Light"/>
              </a:defRPr>
            </a:lvl5pPr>
            <a:lvl6pPr marL="669925" indent="-212725" fontAlgn="base">
              <a:spcBef>
                <a:spcPct val="20000"/>
              </a:spcBef>
              <a:spcAft>
                <a:spcPts val="963"/>
              </a:spcAft>
              <a:buClr>
                <a:srgbClr val="0091DA"/>
              </a:buClr>
              <a:buFont typeface="Lucida Grande" charset="0"/>
              <a:buChar char="–"/>
              <a:defRPr lang="en-US" sz="1100" dirty="0">
                <a:solidFill>
                  <a:srgbClr val="003087"/>
                </a:solidFill>
                <a:latin typeface="Univers for KPMG Light"/>
                <a:cs typeface="Univers for KPMG Light"/>
              </a:defRPr>
            </a:lvl6pPr>
            <a:lvl7pPr marL="1127125" indent="-212725" fontAlgn="base">
              <a:spcBef>
                <a:spcPct val="20000"/>
              </a:spcBef>
              <a:spcAft>
                <a:spcPts val="963"/>
              </a:spcAft>
              <a:buClr>
                <a:srgbClr val="0091DA"/>
              </a:buClr>
              <a:buFont typeface="Lucida Grande" charset="0"/>
              <a:buChar char="–"/>
              <a:defRPr lang="en-US" sz="1100" dirty="0">
                <a:solidFill>
                  <a:srgbClr val="003087"/>
                </a:solidFill>
                <a:latin typeface="Univers for KPMG Light"/>
                <a:cs typeface="Univers for KPMG Light"/>
              </a:defRPr>
            </a:lvl7pPr>
            <a:lvl8pPr marL="1584325" indent="-212725" fontAlgn="base">
              <a:spcBef>
                <a:spcPct val="20000"/>
              </a:spcBef>
              <a:spcAft>
                <a:spcPts val="963"/>
              </a:spcAft>
              <a:buClr>
                <a:srgbClr val="0091DA"/>
              </a:buClr>
              <a:buFont typeface="Lucida Grande" charset="0"/>
              <a:buChar char="–"/>
              <a:defRPr lang="en-US" sz="1100" dirty="0">
                <a:solidFill>
                  <a:srgbClr val="003087"/>
                </a:solidFill>
                <a:latin typeface="Univers for KPMG Light"/>
                <a:cs typeface="Univers for KPMG Light"/>
              </a:defRPr>
            </a:lvl8pPr>
            <a:lvl9pPr marL="2041525" indent="-212725" fontAlgn="base">
              <a:spcBef>
                <a:spcPct val="20000"/>
              </a:spcBef>
              <a:spcAft>
                <a:spcPts val="963"/>
              </a:spcAft>
              <a:buClr>
                <a:srgbClr val="0091DA"/>
              </a:buClr>
              <a:buFont typeface="Lucida Grande" charset="0"/>
              <a:buChar char="–"/>
              <a:defRPr lang="en-US" sz="1100" dirty="0">
                <a:solidFill>
                  <a:srgbClr val="003087"/>
                </a:solidFill>
                <a:latin typeface="Univers for KPMG Light"/>
                <a:cs typeface="Univers for KPMG Light"/>
              </a:defRPr>
            </a:lvl9pPr>
          </a:lstStyle>
          <a:p>
            <a:pPr defTabSz="486809" fontAlgn="base"/>
            <a:r>
              <a:rPr sz="1067" dirty="0">
                <a:solidFill>
                  <a:prstClr val="white"/>
                </a:solidFill>
              </a:rPr>
              <a:t>Some or all of the services described herein may not be permissible for KPMG audit clients and their affiliates.</a:t>
            </a:r>
          </a:p>
          <a:p>
            <a:pPr defTabSz="486809" fontAlgn="base"/>
            <a:r>
              <a:rPr sz="1067" dirty="0">
                <a:solidFill>
                  <a:prstClr val="white"/>
                </a:solidFill>
              </a:rPr>
              <a:t>The information contained herein is of a general nature and is not intended to address the circumstances of any particular individual or entity. Although we endeavor to provide accurate and timely information, there can be no guarantee that such information is accurate as of the date it is received or that it will continue to be accurate in the future. No one should act on such information without appropriate professional advice after a thorough examination of the particular situation.</a:t>
            </a:r>
          </a:p>
          <a:p>
            <a:pPr defTabSz="486809" fontAlgn="base"/>
            <a:r>
              <a:rPr sz="1067" dirty="0">
                <a:solidFill>
                  <a:prstClr val="white"/>
                </a:solidFill>
              </a:rPr>
              <a:t>© 2020 KPMG LLP, a Delaware limited liability partnership and the U.S. member firm of the KPMG network of independent member firms affiliated with KPMG International Cooperative (“KPMG International”), a Swiss entity. All rights reserved.</a:t>
            </a:r>
          </a:p>
          <a:p>
            <a:pPr defTabSz="486809" fontAlgn="base"/>
            <a:r>
              <a:rPr sz="1067" dirty="0">
                <a:solidFill>
                  <a:prstClr val="white"/>
                </a:solidFill>
              </a:rPr>
              <a:t>The KPMG name and logo are registered trademarks or trademarks of KPMG International.</a:t>
            </a:r>
          </a:p>
        </p:txBody>
      </p:sp>
    </p:spTree>
    <p:extLst>
      <p:ext uri="{BB962C8B-B14F-4D97-AF65-F5344CB8AC3E}">
        <p14:creationId xmlns:p14="http://schemas.microsoft.com/office/powerpoint/2010/main" val="213320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Right Empty Left">
    <p:spTree>
      <p:nvGrpSpPr>
        <p:cNvPr id="1" name=""/>
        <p:cNvGrpSpPr/>
        <p:nvPr/>
      </p:nvGrpSpPr>
      <p:grpSpPr>
        <a:xfrm>
          <a:off x="0" y="0"/>
          <a:ext cx="0" cy="0"/>
          <a:chOff x="0" y="0"/>
          <a:chExt cx="0" cy="0"/>
        </a:xfrm>
      </p:grpSpPr>
      <p:sp>
        <p:nvSpPr>
          <p:cNvPr id="12" name="Text Placeholder 13"/>
          <p:cNvSpPr>
            <a:spLocks noGrp="1"/>
          </p:cNvSpPr>
          <p:nvPr>
            <p:ph type="body" sz="quarter" idx="12"/>
          </p:nvPr>
        </p:nvSpPr>
        <p:spPr>
          <a:xfrm>
            <a:off x="6479184" y="1447800"/>
            <a:ext cx="4953000" cy="4417501"/>
          </a:xfrm>
          <a:prstGeom prst="rect">
            <a:avLst/>
          </a:prstGeom>
        </p:spPr>
        <p:txBody>
          <a:bodyPr>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11"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3" name="TextBox 12"/>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4"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
        <p:nvSpPr>
          <p:cNvPr id="8"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9"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Tree>
    <p:extLst>
      <p:ext uri="{BB962C8B-B14F-4D97-AF65-F5344CB8AC3E}">
        <p14:creationId xmlns:p14="http://schemas.microsoft.com/office/powerpoint/2010/main" val="4082259827"/>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Master Separator">
    <p:bg>
      <p:bgPr>
        <a:solidFill>
          <a:schemeClr val="tx1">
            <a:lumMod val="85000"/>
            <a:lumOff val="15000"/>
          </a:schemeClr>
        </a:solidFill>
        <a:effectLst/>
      </p:bgPr>
    </p:bg>
    <p:spTree>
      <p:nvGrpSpPr>
        <p:cNvPr id="1" name=""/>
        <p:cNvGrpSpPr/>
        <p:nvPr/>
      </p:nvGrpSpPr>
      <p:grpSpPr>
        <a:xfrm>
          <a:off x="0" y="0"/>
          <a:ext cx="0" cy="0"/>
          <a:chOff x="0" y="0"/>
          <a:chExt cx="0" cy="0"/>
        </a:xfrm>
      </p:grpSpPr>
      <p:grpSp>
        <p:nvGrpSpPr>
          <p:cNvPr id="10" name="Group 9"/>
          <p:cNvGrpSpPr/>
          <p:nvPr userDrawn="1"/>
        </p:nvGrpSpPr>
        <p:grpSpPr>
          <a:xfrm>
            <a:off x="1761550" y="1522081"/>
            <a:ext cx="7884159" cy="3503394"/>
            <a:chOff x="1723235" y="1301097"/>
            <a:chExt cx="5913119" cy="2627546"/>
          </a:xfrm>
        </p:grpSpPr>
        <p:sp>
          <p:nvSpPr>
            <p:cNvPr id="2" name="Rectangle 1"/>
            <p:cNvSpPr/>
            <p:nvPr userDrawn="1"/>
          </p:nvSpPr>
          <p:spPr>
            <a:xfrm>
              <a:off x="1723235" y="1301097"/>
              <a:ext cx="1293864" cy="2627546"/>
            </a:xfrm>
            <a:prstGeom prst="rect">
              <a:avLst/>
            </a:prstGeom>
          </p:spPr>
          <p:txBody>
            <a:bodyPr wrap="none">
              <a:spAutoFit/>
            </a:bodyPr>
            <a:lstStyle/>
            <a:p>
              <a:pPr algn="ctr" defTabSz="486809" fontAlgn="base">
                <a:spcBef>
                  <a:spcPct val="0"/>
                </a:spcBef>
                <a:spcAft>
                  <a:spcPct val="0"/>
                </a:spcAft>
              </a:pPr>
              <a:r>
                <a:rPr lang="en-US" sz="22166" kern="0" dirty="0">
                  <a:solidFill>
                    <a:prstClr val="black">
                      <a:lumMod val="65000"/>
                      <a:lumOff val="35000"/>
                    </a:prstClr>
                  </a:solidFill>
                  <a:latin typeface="KPMG Thin"/>
                  <a:cs typeface="KPMG Thin"/>
                </a:rPr>
                <a:t>fin</a:t>
              </a:r>
              <a:endParaRPr lang="en-US" sz="10666" dirty="0">
                <a:solidFill>
                  <a:prstClr val="black">
                    <a:lumMod val="65000"/>
                    <a:lumOff val="35000"/>
                  </a:prstClr>
                </a:solidFill>
                <a:latin typeface="KPMG Thin"/>
                <a:cs typeface="KPMG Thin"/>
              </a:endParaRPr>
            </a:p>
          </p:txBody>
        </p:sp>
        <p:sp>
          <p:nvSpPr>
            <p:cNvPr id="7" name="Rectangle 6"/>
            <p:cNvSpPr/>
            <p:nvPr userDrawn="1"/>
          </p:nvSpPr>
          <p:spPr>
            <a:xfrm>
              <a:off x="3157560" y="2402597"/>
              <a:ext cx="4478794" cy="877355"/>
            </a:xfrm>
            <a:prstGeom prst="rect">
              <a:avLst/>
            </a:prstGeom>
          </p:spPr>
          <p:txBody>
            <a:bodyPr wrap="square">
              <a:spAutoFit/>
            </a:bodyPr>
            <a:lstStyle/>
            <a:p>
              <a:pPr defTabSz="914377">
                <a:spcAft>
                  <a:spcPts val="1281"/>
                </a:spcAft>
                <a:buClr>
                  <a:srgbClr val="0091DA"/>
                </a:buClr>
                <a:buFont typeface="Lucida Grande"/>
                <a:buNone/>
                <a:defRPr/>
              </a:pPr>
              <a:r>
                <a:rPr lang="en-US" sz="2417" b="1" dirty="0">
                  <a:solidFill>
                    <a:prstClr val="white"/>
                  </a:solidFill>
                  <a:latin typeface="Univers for KPMG"/>
                  <a:cs typeface="Univers for KPMG"/>
                </a:rPr>
                <a:t>This should be the last slide master</a:t>
              </a:r>
            </a:p>
            <a:p>
              <a:pPr defTabSz="914377">
                <a:spcAft>
                  <a:spcPts val="1281"/>
                </a:spcAft>
                <a:buClr>
                  <a:srgbClr val="0091DA"/>
                </a:buClr>
                <a:buFont typeface="Lucida Grande"/>
                <a:buNone/>
                <a:defRPr/>
              </a:pPr>
              <a:r>
                <a:rPr lang="en-US" sz="1167" b="1" dirty="0">
                  <a:solidFill>
                    <a:prstClr val="white"/>
                  </a:solidFill>
                  <a:latin typeface="Univers for KPMG" charset="0"/>
                  <a:ea typeface="Univers for KPMG" charset="0"/>
                  <a:cs typeface="Univers for KPMG" charset="0"/>
                </a:rPr>
                <a:t>If you see anything after this master slide in your list, it usually should not be there. Change the layout of the applicable slides that were copied in to something that was already in the master list and then delete the extra masters.</a:t>
              </a:r>
            </a:p>
          </p:txBody>
        </p:sp>
      </p:grpSp>
      <p:sp>
        <p:nvSpPr>
          <p:cNvPr id="9" name="object 3"/>
          <p:cNvSpPr/>
          <p:nvPr userDrawn="1"/>
        </p:nvSpPr>
        <p:spPr>
          <a:xfrm>
            <a:off x="3" y="0"/>
            <a:ext cx="331871"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chemeClr val="tx1">
              <a:lumMod val="95000"/>
              <a:lumOff val="5000"/>
            </a:schemeClr>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Tree>
    <p:extLst>
      <p:ext uri="{BB962C8B-B14F-4D97-AF65-F5344CB8AC3E}">
        <p14:creationId xmlns:p14="http://schemas.microsoft.com/office/powerpoint/2010/main" val="1605508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ar Intro – Multi Color">
    <p:spTree>
      <p:nvGrpSpPr>
        <p:cNvPr id="1" name=""/>
        <p:cNvGrpSpPr/>
        <p:nvPr/>
      </p:nvGrpSpPr>
      <p:grpSpPr>
        <a:xfrm>
          <a:off x="0" y="0"/>
          <a:ext cx="0" cy="0"/>
          <a:chOff x="0" y="0"/>
          <a:chExt cx="0" cy="0"/>
        </a:xfrm>
      </p:grpSpPr>
      <p:sp>
        <p:nvSpPr>
          <p:cNvPr id="15" name="Rectangle 14"/>
          <p:cNvSpPr/>
          <p:nvPr userDrawn="1"/>
        </p:nvSpPr>
        <p:spPr>
          <a:xfrm>
            <a:off x="0" y="2"/>
            <a:ext cx="182880" cy="1716980"/>
          </a:xfrm>
          <a:prstGeom prst="rect">
            <a:avLst/>
          </a:prstGeom>
          <a:solidFill>
            <a:srgbClr val="470A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600" dirty="0">
              <a:solidFill>
                <a:prstClr val="white"/>
              </a:solidFill>
              <a:latin typeface="Univers for KPMG Cond"/>
              <a:cs typeface="Univers for KPMG Cond"/>
            </a:endParaRPr>
          </a:p>
        </p:txBody>
      </p:sp>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8"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23"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0" name="TextBox 29"/>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1"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
        <p:nvSpPr>
          <p:cNvPr id="9" name="Rectangle 8"/>
          <p:cNvSpPr/>
          <p:nvPr userDrawn="1"/>
        </p:nvSpPr>
        <p:spPr>
          <a:xfrm>
            <a:off x="0" y="1716982"/>
            <a:ext cx="182880" cy="858489"/>
          </a:xfrm>
          <a:prstGeom prst="rect">
            <a:avLst/>
          </a:prstGeom>
          <a:solidFill>
            <a:srgbClr val="4836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600" dirty="0">
              <a:solidFill>
                <a:prstClr val="white"/>
              </a:solidFill>
              <a:latin typeface="Univers for KPMG Cond"/>
              <a:cs typeface="Univers for KPMG Cond"/>
            </a:endParaRPr>
          </a:p>
        </p:txBody>
      </p:sp>
      <p:sp>
        <p:nvSpPr>
          <p:cNvPr id="10" name="Rectangle 9"/>
          <p:cNvSpPr/>
          <p:nvPr userDrawn="1"/>
        </p:nvSpPr>
        <p:spPr>
          <a:xfrm>
            <a:off x="0" y="2575473"/>
            <a:ext cx="182880" cy="1529409"/>
          </a:xfrm>
          <a:prstGeom prst="rect">
            <a:avLst/>
          </a:prstGeom>
          <a:solidFill>
            <a:srgbClr val="009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600" dirty="0">
              <a:solidFill>
                <a:prstClr val="white"/>
              </a:solidFill>
              <a:latin typeface="Univers for KPMG Cond"/>
              <a:cs typeface="Univers for KPMG Cond"/>
            </a:endParaRPr>
          </a:p>
        </p:txBody>
      </p:sp>
      <p:sp>
        <p:nvSpPr>
          <p:cNvPr id="11" name="Rectangle 10"/>
          <p:cNvSpPr/>
          <p:nvPr userDrawn="1"/>
        </p:nvSpPr>
        <p:spPr>
          <a:xfrm>
            <a:off x="0" y="4104882"/>
            <a:ext cx="182880" cy="2113761"/>
          </a:xfrm>
          <a:prstGeom prst="rect">
            <a:avLst/>
          </a:prstGeom>
          <a:solidFill>
            <a:srgbClr val="00A3A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600" dirty="0">
              <a:solidFill>
                <a:prstClr val="white"/>
              </a:solidFill>
              <a:latin typeface="Univers for KPMG Cond"/>
              <a:cs typeface="Univers for KPMG Cond"/>
            </a:endParaRPr>
          </a:p>
        </p:txBody>
      </p:sp>
      <p:sp>
        <p:nvSpPr>
          <p:cNvPr id="12" name="Rectangle 11"/>
          <p:cNvSpPr/>
          <p:nvPr userDrawn="1"/>
        </p:nvSpPr>
        <p:spPr>
          <a:xfrm>
            <a:off x="0" y="6218643"/>
            <a:ext cx="182880" cy="639359"/>
          </a:xfrm>
          <a:prstGeom prst="rect">
            <a:avLst/>
          </a:prstGeom>
          <a:solidFill>
            <a:srgbClr val="C600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600" dirty="0">
              <a:solidFill>
                <a:prstClr val="white"/>
              </a:solidFill>
              <a:latin typeface="Univers for KPMG Cond"/>
              <a:cs typeface="Univers for KPMG Cond"/>
            </a:endParaRPr>
          </a:p>
        </p:txBody>
      </p:sp>
    </p:spTree>
    <p:extLst>
      <p:ext uri="{BB962C8B-B14F-4D97-AF65-F5344CB8AC3E}">
        <p14:creationId xmlns:p14="http://schemas.microsoft.com/office/powerpoint/2010/main" val="4010161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ar Right – KPMG Blue">
    <p:spTree>
      <p:nvGrpSpPr>
        <p:cNvPr id="1" name=""/>
        <p:cNvGrpSpPr/>
        <p:nvPr/>
      </p:nvGrpSpPr>
      <p:grpSpPr>
        <a:xfrm>
          <a:off x="0" y="0"/>
          <a:ext cx="0" cy="0"/>
          <a:chOff x="0" y="0"/>
          <a:chExt cx="0" cy="0"/>
        </a:xfrm>
      </p:grpSpPr>
      <p:sp>
        <p:nvSpPr>
          <p:cNvPr id="5" name="Rectangle 4"/>
          <p:cNvSpPr/>
          <p:nvPr/>
        </p:nvSpPr>
        <p:spPr>
          <a:xfrm>
            <a:off x="8242303" y="0"/>
            <a:ext cx="3949700" cy="6858000"/>
          </a:xfrm>
          <a:prstGeom prst="rect">
            <a:avLst/>
          </a:prstGeom>
          <a:solidFill>
            <a:srgbClr val="00338D"/>
          </a:solidFill>
          <a:ln w="3175" cmpd="sng">
            <a:noFill/>
          </a:ln>
          <a:effectLst/>
        </p:spPr>
        <p:style>
          <a:lnRef idx="1">
            <a:schemeClr val="accent1"/>
          </a:lnRef>
          <a:fillRef idx="3">
            <a:schemeClr val="accent1"/>
          </a:fillRef>
          <a:effectRef idx="2">
            <a:schemeClr val="accent1"/>
          </a:effectRef>
          <a:fontRef idx="minor">
            <a:schemeClr val="lt1"/>
          </a:fontRef>
        </p:style>
        <p:txBody>
          <a:bodyPr lIns="76199" tIns="38099" rIns="76199" bIns="38099" anchor="ctr"/>
          <a:lstStyle/>
          <a:p>
            <a:pPr defTabSz="488376">
              <a:defRPr/>
            </a:pPr>
            <a:endParaRPr lang="en-US" sz="2400" b="1" dirty="0">
              <a:solidFill>
                <a:prstClr val="white"/>
              </a:solidFill>
              <a:latin typeface="Univers for KPMG"/>
              <a:cs typeface="Univers for KPMG"/>
            </a:endParaRPr>
          </a:p>
        </p:txBody>
      </p:sp>
      <p:sp>
        <p:nvSpPr>
          <p:cNvPr id="13" name="Text Placeholder 13"/>
          <p:cNvSpPr>
            <a:spLocks noGrp="1"/>
          </p:cNvSpPr>
          <p:nvPr>
            <p:ph type="body" sz="quarter" idx="12"/>
          </p:nvPr>
        </p:nvSpPr>
        <p:spPr>
          <a:xfrm>
            <a:off x="8606111" y="1446776"/>
            <a:ext cx="2822028" cy="4417501"/>
          </a:xfrm>
          <a:prstGeom prst="rect">
            <a:avLst/>
          </a:prstGeom>
        </p:spPr>
        <p:txBody>
          <a:bodyPr>
            <a:normAutofit/>
          </a:bodyPr>
          <a:lstStyle>
            <a:lvl1pPr marL="0" indent="0">
              <a:buClrTx/>
              <a:buFont typeface="Arial" charset="0"/>
              <a:buNone/>
              <a:defRPr lang="en-US" sz="1467" smtClean="0">
                <a:solidFill>
                  <a:srgbClr val="FFFFFF"/>
                </a:solidFill>
              </a:defRPr>
            </a:lvl1pPr>
            <a:lvl2pPr marL="0" indent="0">
              <a:buClrTx/>
              <a:buFont typeface="Lucida Grande"/>
              <a:buNone/>
              <a:defRPr lang="en-US" smtClean="0">
                <a:solidFill>
                  <a:srgbClr val="FFFFFF"/>
                </a:solidFill>
              </a:defRPr>
            </a:lvl2pPr>
            <a:lvl3pPr marL="0" indent="0">
              <a:buClrTx/>
              <a:buFont typeface="Lucida Grande"/>
              <a:buNone/>
              <a:defRPr lang="en-US" smtClean="0">
                <a:solidFill>
                  <a:srgbClr val="FFFFFF"/>
                </a:solidFill>
              </a:defRPr>
            </a:lvl3pPr>
            <a:lvl4pPr marL="0" indent="0">
              <a:buClrTx/>
              <a:buFont typeface="Lucida Grande"/>
              <a:buNone/>
              <a:defRPr lang="en-US" smtClean="0">
                <a:solidFill>
                  <a:srgbClr val="FFFFFF"/>
                </a:solidFill>
              </a:defRPr>
            </a:lvl4pPr>
            <a:lvl5pPr marL="0" indent="0">
              <a:buClrTx/>
              <a:buFont typeface="Lucida Grande"/>
              <a:buNone/>
              <a:defRPr lang="en-US">
                <a:solidFill>
                  <a:srgbClr val="FFFFFF"/>
                </a:solidFill>
              </a:defRPr>
            </a:lvl5pPr>
          </a:lstStyle>
          <a:p>
            <a:pPr lvl="0"/>
            <a:r>
              <a:rPr lang="en-US" dirty="0"/>
              <a:t>Click to edit Master text styles</a:t>
            </a: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4" name="TextBox 13"/>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6"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1"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8"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Tree>
    <p:extLst>
      <p:ext uri="{BB962C8B-B14F-4D97-AF65-F5344CB8AC3E}">
        <p14:creationId xmlns:p14="http://schemas.microsoft.com/office/powerpoint/2010/main" val="2669312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ar Left – KPMG Blue">
    <p:spTree>
      <p:nvGrpSpPr>
        <p:cNvPr id="1" name=""/>
        <p:cNvGrpSpPr/>
        <p:nvPr/>
      </p:nvGrpSpPr>
      <p:grpSpPr>
        <a:xfrm>
          <a:off x="0" y="0"/>
          <a:ext cx="0" cy="0"/>
          <a:chOff x="0" y="0"/>
          <a:chExt cx="0" cy="0"/>
        </a:xfrm>
      </p:grpSpPr>
      <p:sp>
        <p:nvSpPr>
          <p:cNvPr id="15" name="Rectangle 14"/>
          <p:cNvSpPr/>
          <p:nvPr userDrawn="1"/>
        </p:nvSpPr>
        <p:spPr>
          <a:xfrm>
            <a:off x="0" y="0"/>
            <a:ext cx="182880" cy="6858000"/>
          </a:xfrm>
          <a:prstGeom prst="rect">
            <a:avLst/>
          </a:prstGeom>
          <a:solidFill>
            <a:srgbClr val="0033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8"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23"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0" name="TextBox 29"/>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1"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117165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Layouts Overview">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TextBox 7"/>
          <p:cNvSpPr txBox="1">
            <a:spLocks noChangeArrowheads="1"/>
          </p:cNvSpPr>
          <p:nvPr userDrawn="1"/>
        </p:nvSpPr>
        <p:spPr bwMode="auto">
          <a:xfrm>
            <a:off x="762002" y="716446"/>
            <a:ext cx="4282580" cy="16567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6199" tIns="38099" rIns="76199" bIns="38099">
            <a:spAutoFit/>
          </a:bodyPr>
          <a:lstStyle>
            <a:lvl1pPr>
              <a:defRPr sz="1400">
                <a:solidFill>
                  <a:schemeClr val="tx1"/>
                </a:solidFill>
                <a:latin typeface="Calibri" charset="0"/>
                <a:ea typeface="ヒラギノ角ゴ Pro W3" charset="0"/>
                <a:cs typeface="ヒラギノ角ゴ Pro W3" charset="0"/>
              </a:defRPr>
            </a:lvl1pPr>
            <a:lvl2pPr marL="742950" indent="-285750">
              <a:defRPr sz="1400">
                <a:solidFill>
                  <a:schemeClr val="tx1"/>
                </a:solidFill>
                <a:latin typeface="Calibri" charset="0"/>
                <a:ea typeface="ヒラギノ角ゴ Pro W3" charset="0"/>
              </a:defRPr>
            </a:lvl2pPr>
            <a:lvl3pPr marL="1143000" indent="-228600">
              <a:defRPr sz="1400">
                <a:solidFill>
                  <a:schemeClr val="tx1"/>
                </a:solidFill>
                <a:latin typeface="Calibri" charset="0"/>
                <a:ea typeface="ヒラギノ角ゴ Pro W3" charset="0"/>
              </a:defRPr>
            </a:lvl3pPr>
            <a:lvl4pPr marL="1600200" indent="-228600">
              <a:defRPr sz="1400">
                <a:solidFill>
                  <a:schemeClr val="tx1"/>
                </a:solidFill>
                <a:latin typeface="Calibri" charset="0"/>
                <a:ea typeface="ヒラギノ角ゴ Pro W3" charset="0"/>
              </a:defRPr>
            </a:lvl4pPr>
            <a:lvl5pPr marL="2057400" indent="-228600">
              <a:defRPr sz="1400">
                <a:solidFill>
                  <a:schemeClr val="tx1"/>
                </a:solidFill>
                <a:latin typeface="Calibri" charset="0"/>
                <a:ea typeface="ヒラギノ角ゴ Pro W3" charset="0"/>
              </a:defRPr>
            </a:lvl5pPr>
            <a:lvl6pPr marL="2514600" indent="-228600" defTabSz="365125" fontAlgn="base">
              <a:spcBef>
                <a:spcPct val="0"/>
              </a:spcBef>
              <a:spcAft>
                <a:spcPct val="0"/>
              </a:spcAft>
              <a:defRPr sz="1400">
                <a:solidFill>
                  <a:schemeClr val="tx1"/>
                </a:solidFill>
                <a:latin typeface="Calibri" charset="0"/>
                <a:ea typeface="ヒラギノ角ゴ Pro W3" charset="0"/>
              </a:defRPr>
            </a:lvl6pPr>
            <a:lvl7pPr marL="2971800" indent="-228600" defTabSz="365125" fontAlgn="base">
              <a:spcBef>
                <a:spcPct val="0"/>
              </a:spcBef>
              <a:spcAft>
                <a:spcPct val="0"/>
              </a:spcAft>
              <a:defRPr sz="1400">
                <a:solidFill>
                  <a:schemeClr val="tx1"/>
                </a:solidFill>
                <a:latin typeface="Calibri" charset="0"/>
                <a:ea typeface="ヒラギノ角ゴ Pro W3" charset="0"/>
              </a:defRPr>
            </a:lvl7pPr>
            <a:lvl8pPr marL="3429000" indent="-228600" defTabSz="365125" fontAlgn="base">
              <a:spcBef>
                <a:spcPct val="0"/>
              </a:spcBef>
              <a:spcAft>
                <a:spcPct val="0"/>
              </a:spcAft>
              <a:defRPr sz="1400">
                <a:solidFill>
                  <a:schemeClr val="tx1"/>
                </a:solidFill>
                <a:latin typeface="Calibri" charset="0"/>
                <a:ea typeface="ヒラギノ角ゴ Pro W3" charset="0"/>
              </a:defRPr>
            </a:lvl8pPr>
            <a:lvl9pPr marL="3886200" indent="-228600" defTabSz="365125" fontAlgn="base">
              <a:spcBef>
                <a:spcPct val="0"/>
              </a:spcBef>
              <a:spcAft>
                <a:spcPct val="0"/>
              </a:spcAft>
              <a:defRPr sz="1400">
                <a:solidFill>
                  <a:schemeClr val="tx1"/>
                </a:solidFill>
                <a:latin typeface="Calibri" charset="0"/>
                <a:ea typeface="ヒラギノ角ゴ Pro W3" charset="0"/>
              </a:defRPr>
            </a:lvl9pPr>
          </a:lstStyle>
          <a:p>
            <a:pPr defTabSz="486809" fontAlgn="base">
              <a:lnSpc>
                <a:spcPct val="80000"/>
              </a:lnSpc>
              <a:spcBef>
                <a:spcPct val="0"/>
              </a:spcBef>
              <a:spcAft>
                <a:spcPts val="1600"/>
              </a:spcAft>
            </a:pPr>
            <a:r>
              <a:rPr lang="en-US" sz="7333" dirty="0">
                <a:solidFill>
                  <a:srgbClr val="FFFFFF"/>
                </a:solidFill>
                <a:latin typeface="KPMG Extralight" charset="0"/>
                <a:cs typeface="KPMG Extralight" charset="0"/>
              </a:rPr>
              <a:t>Content layouts</a:t>
            </a:r>
          </a:p>
          <a:p>
            <a:pPr defTabSz="486809" fontAlgn="base">
              <a:spcBef>
                <a:spcPct val="0"/>
              </a:spcBef>
              <a:spcAft>
                <a:spcPts val="800"/>
              </a:spcAft>
            </a:pPr>
            <a:r>
              <a:rPr lang="en-US" sz="1200" b="1" dirty="0">
                <a:solidFill>
                  <a:srgbClr val="FFFFFF"/>
                </a:solidFill>
                <a:latin typeface="Univers for KPMG"/>
                <a:cs typeface="Univers for KPMG"/>
              </a:rPr>
              <a:t>HOW WE USE THEM</a:t>
            </a:r>
          </a:p>
          <a:p>
            <a:pPr defTabSz="486809" fontAlgn="base">
              <a:spcBef>
                <a:spcPct val="0"/>
              </a:spcBef>
              <a:spcAft>
                <a:spcPct val="0"/>
              </a:spcAft>
            </a:pPr>
            <a:r>
              <a:rPr lang="en-US" sz="1200" dirty="0">
                <a:solidFill>
                  <a:srgbClr val="FFFFFF"/>
                </a:solidFill>
                <a:latin typeface="Univers for KPMG"/>
                <a:cs typeface="Univers for KPMG"/>
              </a:rPr>
              <a:t>From TOC, image grids and general content layouts.</a:t>
            </a:r>
          </a:p>
        </p:txBody>
      </p:sp>
      <p:sp>
        <p:nvSpPr>
          <p:cNvPr id="27" name="object 3"/>
          <p:cNvSpPr/>
          <p:nvPr userDrawn="1"/>
        </p:nvSpPr>
        <p:spPr>
          <a:xfrm>
            <a:off x="3" y="0"/>
            <a:ext cx="331871"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chemeClr val="tx1">
              <a:lumMod val="95000"/>
              <a:lumOff val="5000"/>
            </a:schemeClr>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grpSp>
        <p:nvGrpSpPr>
          <p:cNvPr id="33" name="Group 32"/>
          <p:cNvGrpSpPr/>
          <p:nvPr userDrawn="1"/>
        </p:nvGrpSpPr>
        <p:grpSpPr>
          <a:xfrm>
            <a:off x="6297656" y="1447201"/>
            <a:ext cx="5145619" cy="4225467"/>
            <a:chOff x="6299200" y="-1"/>
            <a:chExt cx="8331200" cy="6841395"/>
          </a:xfrm>
        </p:grpSpPr>
        <p:sp>
          <p:nvSpPr>
            <p:cNvPr id="42" name="Rectangle 41"/>
            <p:cNvSpPr/>
            <p:nvPr/>
          </p:nvSpPr>
          <p:spPr>
            <a:xfrm>
              <a:off x="6299200" y="-1"/>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43" name="Rectangle 42"/>
            <p:cNvSpPr/>
            <p:nvPr/>
          </p:nvSpPr>
          <p:spPr>
            <a:xfrm>
              <a:off x="8413750" y="-1"/>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44" name="Rectangle 43"/>
            <p:cNvSpPr/>
            <p:nvPr/>
          </p:nvSpPr>
          <p:spPr>
            <a:xfrm>
              <a:off x="10512425" y="-1"/>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45" name="Rectangle 44"/>
            <p:cNvSpPr/>
            <p:nvPr/>
          </p:nvSpPr>
          <p:spPr>
            <a:xfrm>
              <a:off x="12626975" y="-1"/>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46" name="Rectangle 45"/>
            <p:cNvSpPr/>
            <p:nvPr/>
          </p:nvSpPr>
          <p:spPr>
            <a:xfrm>
              <a:off x="6299200" y="138239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47" name="Rectangle 46"/>
            <p:cNvSpPr/>
            <p:nvPr/>
          </p:nvSpPr>
          <p:spPr>
            <a:xfrm>
              <a:off x="8413750" y="138239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48" name="Rectangle 47"/>
            <p:cNvSpPr/>
            <p:nvPr/>
          </p:nvSpPr>
          <p:spPr>
            <a:xfrm>
              <a:off x="10512425" y="138239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49" name="Rectangle 48"/>
            <p:cNvSpPr/>
            <p:nvPr/>
          </p:nvSpPr>
          <p:spPr>
            <a:xfrm>
              <a:off x="12626975" y="138239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0" name="Rectangle 49"/>
            <p:cNvSpPr/>
            <p:nvPr/>
          </p:nvSpPr>
          <p:spPr>
            <a:xfrm>
              <a:off x="10512425" y="276479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1" name="Rectangle 50"/>
            <p:cNvSpPr/>
            <p:nvPr/>
          </p:nvSpPr>
          <p:spPr>
            <a:xfrm>
              <a:off x="12626975" y="276479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2" name="Rectangle 51"/>
            <p:cNvSpPr/>
            <p:nvPr/>
          </p:nvSpPr>
          <p:spPr>
            <a:xfrm>
              <a:off x="10512425" y="415583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3" name="Rectangle 52"/>
            <p:cNvSpPr/>
            <p:nvPr/>
          </p:nvSpPr>
          <p:spPr>
            <a:xfrm>
              <a:off x="12626975" y="415583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4" name="Rectangle 53"/>
            <p:cNvSpPr/>
            <p:nvPr/>
          </p:nvSpPr>
          <p:spPr>
            <a:xfrm>
              <a:off x="6299200" y="5555519"/>
              <a:ext cx="2003425" cy="1285875"/>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5" name="Rectangle 54"/>
            <p:cNvSpPr/>
            <p:nvPr/>
          </p:nvSpPr>
          <p:spPr>
            <a:xfrm>
              <a:off x="8413750" y="555551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6" name="Rectangle 55"/>
            <p:cNvSpPr/>
            <p:nvPr/>
          </p:nvSpPr>
          <p:spPr>
            <a:xfrm>
              <a:off x="10512425" y="555551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7" name="Rectangle 56"/>
            <p:cNvSpPr/>
            <p:nvPr/>
          </p:nvSpPr>
          <p:spPr>
            <a:xfrm>
              <a:off x="12626975" y="555551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8" name="Rectangle 57"/>
            <p:cNvSpPr/>
            <p:nvPr/>
          </p:nvSpPr>
          <p:spPr>
            <a:xfrm>
              <a:off x="6299200" y="276479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59" name="Rectangle 58"/>
            <p:cNvSpPr/>
            <p:nvPr/>
          </p:nvSpPr>
          <p:spPr>
            <a:xfrm>
              <a:off x="8413750" y="276479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0" name="Rectangle 59"/>
            <p:cNvSpPr/>
            <p:nvPr/>
          </p:nvSpPr>
          <p:spPr>
            <a:xfrm>
              <a:off x="6299200" y="415583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1" name="Rectangle 60"/>
            <p:cNvSpPr/>
            <p:nvPr/>
          </p:nvSpPr>
          <p:spPr>
            <a:xfrm>
              <a:off x="8413750" y="4155839"/>
              <a:ext cx="2003425" cy="128587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2" name="Rectangle 61"/>
            <p:cNvSpPr/>
            <p:nvPr/>
          </p:nvSpPr>
          <p:spPr>
            <a:xfrm>
              <a:off x="8587132" y="12959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3" name="Rectangle 62"/>
            <p:cNvSpPr/>
            <p:nvPr/>
          </p:nvSpPr>
          <p:spPr>
            <a:xfrm>
              <a:off x="8587132" y="311038"/>
              <a:ext cx="967768" cy="12096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4" name="Rectangle 63"/>
            <p:cNvSpPr/>
            <p:nvPr/>
          </p:nvSpPr>
          <p:spPr>
            <a:xfrm>
              <a:off x="10677806" y="12959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5" name="Rectangle 64"/>
            <p:cNvSpPr/>
            <p:nvPr/>
          </p:nvSpPr>
          <p:spPr>
            <a:xfrm>
              <a:off x="8587132" y="496798"/>
              <a:ext cx="967768" cy="12096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6" name="Rectangle 65"/>
            <p:cNvSpPr/>
            <p:nvPr/>
          </p:nvSpPr>
          <p:spPr>
            <a:xfrm>
              <a:off x="8587132" y="682558"/>
              <a:ext cx="967768" cy="12096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7" name="Rectangle 66"/>
            <p:cNvSpPr/>
            <p:nvPr/>
          </p:nvSpPr>
          <p:spPr>
            <a:xfrm>
              <a:off x="8587132" y="1054078"/>
              <a:ext cx="967768" cy="12096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8" name="Rectangle 67"/>
            <p:cNvSpPr/>
            <p:nvPr/>
          </p:nvSpPr>
          <p:spPr>
            <a:xfrm>
              <a:off x="8587132" y="868318"/>
              <a:ext cx="967768" cy="12096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69" name="Rectangle 68"/>
            <p:cNvSpPr/>
            <p:nvPr/>
          </p:nvSpPr>
          <p:spPr>
            <a:xfrm>
              <a:off x="12785758" y="12959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0" name="Rectangle 69"/>
            <p:cNvSpPr/>
            <p:nvPr/>
          </p:nvSpPr>
          <p:spPr>
            <a:xfrm>
              <a:off x="12785758" y="311038"/>
              <a:ext cx="1684818" cy="864001"/>
            </a:xfrm>
            <a:prstGeom prst="rect">
              <a:avLst/>
            </a:prstGeom>
            <a:solidFill>
              <a:srgbClr val="D9D9D9"/>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1" name="Rectangle 70"/>
            <p:cNvSpPr/>
            <p:nvPr/>
          </p:nvSpPr>
          <p:spPr>
            <a:xfrm>
              <a:off x="6487818" y="150335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2" name="Rectangle 71"/>
            <p:cNvSpPr/>
            <p:nvPr/>
          </p:nvSpPr>
          <p:spPr>
            <a:xfrm>
              <a:off x="6487818" y="1684798"/>
              <a:ext cx="777707" cy="864001"/>
            </a:xfrm>
            <a:prstGeom prst="rect">
              <a:avLst/>
            </a:prstGeom>
            <a:solidFill>
              <a:srgbClr val="D9D9D9"/>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3" name="Rectangle 72"/>
            <p:cNvSpPr/>
            <p:nvPr/>
          </p:nvSpPr>
          <p:spPr>
            <a:xfrm>
              <a:off x="7394929" y="1684798"/>
              <a:ext cx="777707" cy="864001"/>
            </a:xfrm>
            <a:prstGeom prst="rect">
              <a:avLst/>
            </a:prstGeom>
            <a:solidFill>
              <a:srgbClr val="D9D9D9"/>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4" name="Rectangle 73"/>
            <p:cNvSpPr/>
            <p:nvPr/>
          </p:nvSpPr>
          <p:spPr>
            <a:xfrm>
              <a:off x="8587131" y="150335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5" name="Rectangle 74"/>
            <p:cNvSpPr/>
            <p:nvPr/>
          </p:nvSpPr>
          <p:spPr>
            <a:xfrm>
              <a:off x="8587131" y="1684798"/>
              <a:ext cx="777707" cy="864001"/>
            </a:xfrm>
            <a:prstGeom prst="rect">
              <a:avLst/>
            </a:prstGeom>
            <a:solidFill>
              <a:srgbClr val="D9D9D9"/>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6" name="Rectangle 75"/>
            <p:cNvSpPr/>
            <p:nvPr/>
          </p:nvSpPr>
          <p:spPr>
            <a:xfrm>
              <a:off x="10660527" y="150335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7" name="Rectangle 76"/>
            <p:cNvSpPr/>
            <p:nvPr/>
          </p:nvSpPr>
          <p:spPr>
            <a:xfrm>
              <a:off x="11567638" y="1684798"/>
              <a:ext cx="777707" cy="864001"/>
            </a:xfrm>
            <a:prstGeom prst="rect">
              <a:avLst/>
            </a:prstGeom>
            <a:solidFill>
              <a:srgbClr val="D9D9D9"/>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8" name="Rectangle 77"/>
            <p:cNvSpPr/>
            <p:nvPr/>
          </p:nvSpPr>
          <p:spPr>
            <a:xfrm>
              <a:off x="12785758" y="150335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79" name="Rectangle 78"/>
            <p:cNvSpPr/>
            <p:nvPr/>
          </p:nvSpPr>
          <p:spPr>
            <a:xfrm>
              <a:off x="12785758" y="1684798"/>
              <a:ext cx="777707" cy="864001"/>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0" name="Rectangle 79"/>
            <p:cNvSpPr/>
            <p:nvPr/>
          </p:nvSpPr>
          <p:spPr>
            <a:xfrm>
              <a:off x="13692869" y="1684798"/>
              <a:ext cx="777707" cy="864001"/>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1" name="Rectangle 80"/>
            <p:cNvSpPr/>
            <p:nvPr/>
          </p:nvSpPr>
          <p:spPr>
            <a:xfrm>
              <a:off x="6487819" y="289439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2" name="Rectangle 81"/>
            <p:cNvSpPr/>
            <p:nvPr/>
          </p:nvSpPr>
          <p:spPr>
            <a:xfrm>
              <a:off x="7394930" y="3075838"/>
              <a:ext cx="777707" cy="86400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3" name="Rectangle 82"/>
            <p:cNvSpPr/>
            <p:nvPr/>
          </p:nvSpPr>
          <p:spPr>
            <a:xfrm>
              <a:off x="6496458" y="3084478"/>
              <a:ext cx="777707" cy="864001"/>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4" name="Rectangle 83"/>
            <p:cNvSpPr/>
            <p:nvPr/>
          </p:nvSpPr>
          <p:spPr>
            <a:xfrm>
              <a:off x="8587132" y="289439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5" name="Rectangle 84"/>
            <p:cNvSpPr/>
            <p:nvPr/>
          </p:nvSpPr>
          <p:spPr>
            <a:xfrm>
              <a:off x="9494243" y="3075838"/>
              <a:ext cx="777707" cy="55296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6" name="Rectangle 85"/>
            <p:cNvSpPr/>
            <p:nvPr/>
          </p:nvSpPr>
          <p:spPr>
            <a:xfrm>
              <a:off x="8595771" y="3706560"/>
              <a:ext cx="777707" cy="241919"/>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7" name="Rectangle 86"/>
            <p:cNvSpPr/>
            <p:nvPr/>
          </p:nvSpPr>
          <p:spPr>
            <a:xfrm>
              <a:off x="9476965" y="3706560"/>
              <a:ext cx="777707" cy="241919"/>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8" name="Rectangle 87"/>
            <p:cNvSpPr/>
            <p:nvPr/>
          </p:nvSpPr>
          <p:spPr>
            <a:xfrm>
              <a:off x="8595772" y="3075838"/>
              <a:ext cx="777707" cy="55296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89" name="Rectangle 88"/>
            <p:cNvSpPr/>
            <p:nvPr/>
          </p:nvSpPr>
          <p:spPr>
            <a:xfrm>
              <a:off x="10669167" y="289439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0" name="Rectangle 89"/>
            <p:cNvSpPr/>
            <p:nvPr/>
          </p:nvSpPr>
          <p:spPr>
            <a:xfrm>
              <a:off x="11204978" y="3075838"/>
              <a:ext cx="1149008" cy="87264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1" name="Rectangle 90"/>
            <p:cNvSpPr/>
            <p:nvPr/>
          </p:nvSpPr>
          <p:spPr>
            <a:xfrm>
              <a:off x="10677807" y="307583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2" name="Rectangle 91"/>
            <p:cNvSpPr/>
            <p:nvPr/>
          </p:nvSpPr>
          <p:spPr>
            <a:xfrm>
              <a:off x="12785758" y="289439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3" name="Rectangle 92"/>
            <p:cNvSpPr/>
            <p:nvPr/>
          </p:nvSpPr>
          <p:spPr>
            <a:xfrm>
              <a:off x="13027838" y="3075841"/>
              <a:ext cx="544266" cy="198719"/>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4" name="Rectangle 93"/>
            <p:cNvSpPr/>
            <p:nvPr/>
          </p:nvSpPr>
          <p:spPr>
            <a:xfrm>
              <a:off x="12785942" y="3075841"/>
              <a:ext cx="190061" cy="198719"/>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5" name="Rectangle 94"/>
            <p:cNvSpPr/>
            <p:nvPr/>
          </p:nvSpPr>
          <p:spPr>
            <a:xfrm>
              <a:off x="13027838" y="3378241"/>
              <a:ext cx="544266" cy="198719"/>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6" name="Rectangle 95"/>
            <p:cNvSpPr/>
            <p:nvPr/>
          </p:nvSpPr>
          <p:spPr>
            <a:xfrm>
              <a:off x="12785942" y="3378241"/>
              <a:ext cx="190061" cy="198719"/>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7" name="Rectangle 96"/>
            <p:cNvSpPr/>
            <p:nvPr/>
          </p:nvSpPr>
          <p:spPr>
            <a:xfrm>
              <a:off x="13027838" y="3689281"/>
              <a:ext cx="544266" cy="198719"/>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8" name="Rectangle 97"/>
            <p:cNvSpPr/>
            <p:nvPr/>
          </p:nvSpPr>
          <p:spPr>
            <a:xfrm>
              <a:off x="12785942" y="3689281"/>
              <a:ext cx="190061" cy="198719"/>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99" name="Rectangle 98"/>
            <p:cNvSpPr/>
            <p:nvPr/>
          </p:nvSpPr>
          <p:spPr>
            <a:xfrm>
              <a:off x="13926309" y="3075841"/>
              <a:ext cx="544266" cy="198719"/>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0" name="Rectangle 99"/>
            <p:cNvSpPr/>
            <p:nvPr/>
          </p:nvSpPr>
          <p:spPr>
            <a:xfrm>
              <a:off x="13684413" y="3075841"/>
              <a:ext cx="190061" cy="198719"/>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1" name="Rectangle 100"/>
            <p:cNvSpPr/>
            <p:nvPr/>
          </p:nvSpPr>
          <p:spPr>
            <a:xfrm>
              <a:off x="13934948" y="3378241"/>
              <a:ext cx="544266" cy="198719"/>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2" name="Rectangle 101"/>
            <p:cNvSpPr/>
            <p:nvPr/>
          </p:nvSpPr>
          <p:spPr>
            <a:xfrm>
              <a:off x="13693052" y="3378241"/>
              <a:ext cx="190061" cy="198719"/>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3" name="Rectangle 102"/>
            <p:cNvSpPr/>
            <p:nvPr/>
          </p:nvSpPr>
          <p:spPr>
            <a:xfrm>
              <a:off x="13934948" y="3689281"/>
              <a:ext cx="544266" cy="198719"/>
            </a:xfrm>
            <a:prstGeom prst="rect">
              <a:avLst/>
            </a:prstGeom>
            <a:solidFill>
              <a:schemeClr val="bg1">
                <a:lumMod val="95000"/>
              </a:schemeClr>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4" name="Rectangle 103"/>
            <p:cNvSpPr/>
            <p:nvPr/>
          </p:nvSpPr>
          <p:spPr>
            <a:xfrm>
              <a:off x="13693052" y="3689281"/>
              <a:ext cx="190061" cy="198719"/>
            </a:xfrm>
            <a:prstGeom prst="rect">
              <a:avLst/>
            </a:prstGeom>
            <a:solidFill>
              <a:schemeClr val="bg1">
                <a:lumMod val="8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5" name="Rectangle 104"/>
            <p:cNvSpPr/>
            <p:nvPr/>
          </p:nvSpPr>
          <p:spPr>
            <a:xfrm>
              <a:off x="6479178" y="428543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6" name="Rectangle 105"/>
            <p:cNvSpPr/>
            <p:nvPr/>
          </p:nvSpPr>
          <p:spPr>
            <a:xfrm>
              <a:off x="6479178" y="4466878"/>
              <a:ext cx="1684818" cy="86400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7" name="Rectangle 106"/>
            <p:cNvSpPr/>
            <p:nvPr/>
          </p:nvSpPr>
          <p:spPr>
            <a:xfrm>
              <a:off x="8595770" y="428543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8" name="Rectangle 107"/>
            <p:cNvSpPr/>
            <p:nvPr/>
          </p:nvSpPr>
          <p:spPr>
            <a:xfrm>
              <a:off x="8595770" y="4466879"/>
              <a:ext cx="1684818" cy="67392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09" name="Rectangle 108"/>
            <p:cNvSpPr/>
            <p:nvPr/>
          </p:nvSpPr>
          <p:spPr>
            <a:xfrm>
              <a:off x="10669166" y="4285438"/>
              <a:ext cx="1684818" cy="86400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10" name="Rectangle 109"/>
            <p:cNvSpPr/>
            <p:nvPr/>
          </p:nvSpPr>
          <p:spPr>
            <a:xfrm>
              <a:off x="8595770" y="5227199"/>
              <a:ext cx="1684818" cy="103682"/>
            </a:xfrm>
            <a:prstGeom prst="rect">
              <a:avLst/>
            </a:prstGeom>
            <a:solidFill>
              <a:srgbClr val="F2F2F2"/>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11" name="Rectangle 110"/>
            <p:cNvSpPr/>
            <p:nvPr/>
          </p:nvSpPr>
          <p:spPr>
            <a:xfrm>
              <a:off x="10677805" y="5227199"/>
              <a:ext cx="1684818" cy="103682"/>
            </a:xfrm>
            <a:prstGeom prst="rect">
              <a:avLst/>
            </a:prstGeom>
            <a:solidFill>
              <a:srgbClr val="F2F2F2"/>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12" name="Rectangle 111"/>
            <p:cNvSpPr/>
            <p:nvPr/>
          </p:nvSpPr>
          <p:spPr>
            <a:xfrm>
              <a:off x="12785758" y="4285440"/>
              <a:ext cx="1684818" cy="104543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13" name="Rectangle 112"/>
            <p:cNvSpPr/>
            <p:nvPr/>
          </p:nvSpPr>
          <p:spPr>
            <a:xfrm>
              <a:off x="8595770" y="5667839"/>
              <a:ext cx="1684818" cy="1036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14" name="Rectangle 113"/>
            <p:cNvSpPr/>
            <p:nvPr/>
          </p:nvSpPr>
          <p:spPr>
            <a:xfrm>
              <a:off x="8595770" y="5849279"/>
              <a:ext cx="293915" cy="26784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15" name="Rectangle 114"/>
            <p:cNvSpPr/>
            <p:nvPr/>
          </p:nvSpPr>
          <p:spPr>
            <a:xfrm>
              <a:off x="8595770" y="6177599"/>
              <a:ext cx="293915" cy="103681"/>
            </a:xfrm>
            <a:prstGeom prst="rect">
              <a:avLst/>
            </a:prstGeom>
            <a:solidFill>
              <a:srgbClr val="F2F2F2"/>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16" name="Rectangle 115"/>
            <p:cNvSpPr/>
            <p:nvPr/>
          </p:nvSpPr>
          <p:spPr>
            <a:xfrm>
              <a:off x="8595770" y="6341759"/>
              <a:ext cx="293915" cy="38016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17" name="Rectangle 116"/>
            <p:cNvSpPr/>
            <p:nvPr/>
          </p:nvSpPr>
          <p:spPr>
            <a:xfrm>
              <a:off x="8993171" y="5849279"/>
              <a:ext cx="596285" cy="872641"/>
            </a:xfrm>
            <a:prstGeom prst="rect">
              <a:avLst/>
            </a:prstGeom>
            <a:solidFill>
              <a:srgbClr val="F2F2F2"/>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18" name="Rectangle 117"/>
            <p:cNvSpPr/>
            <p:nvPr/>
          </p:nvSpPr>
          <p:spPr>
            <a:xfrm>
              <a:off x="9710404" y="5849279"/>
              <a:ext cx="561545" cy="872641"/>
            </a:xfrm>
            <a:prstGeom prst="rect">
              <a:avLst/>
            </a:prstGeom>
            <a:solidFill>
              <a:srgbClr val="F2F2F2"/>
            </a:solidFill>
            <a:ln w="12700" cmpd="sng">
              <a:solidFill>
                <a:srgbClr val="D9D9D9"/>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grpSp>
          <p:nvGrpSpPr>
            <p:cNvPr id="119" name="Group 118"/>
            <p:cNvGrpSpPr/>
            <p:nvPr/>
          </p:nvGrpSpPr>
          <p:grpSpPr>
            <a:xfrm>
              <a:off x="10625971" y="5676479"/>
              <a:ext cx="1736651" cy="1062721"/>
              <a:chOff x="10617333" y="5667839"/>
              <a:chExt cx="1736650" cy="1261442"/>
            </a:xfrm>
          </p:grpSpPr>
          <p:sp>
            <p:nvSpPr>
              <p:cNvPr id="170" name="Rectangle 169"/>
              <p:cNvSpPr/>
              <p:nvPr/>
            </p:nvSpPr>
            <p:spPr>
              <a:xfrm>
                <a:off x="10617333" y="566783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71" name="Rectangle 170"/>
              <p:cNvSpPr/>
              <p:nvPr/>
            </p:nvSpPr>
            <p:spPr>
              <a:xfrm>
                <a:off x="11063689" y="566783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72" name="Rectangle 171"/>
              <p:cNvSpPr/>
              <p:nvPr/>
            </p:nvSpPr>
            <p:spPr>
              <a:xfrm>
                <a:off x="11510045" y="566783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73" name="Rectangle 172"/>
              <p:cNvSpPr/>
              <p:nvPr/>
            </p:nvSpPr>
            <p:spPr>
              <a:xfrm>
                <a:off x="11956400" y="566783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74" name="Rectangle 173"/>
              <p:cNvSpPr/>
              <p:nvPr/>
            </p:nvSpPr>
            <p:spPr>
              <a:xfrm>
                <a:off x="10617333" y="599615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75" name="Rectangle 174"/>
              <p:cNvSpPr/>
              <p:nvPr/>
            </p:nvSpPr>
            <p:spPr>
              <a:xfrm>
                <a:off x="11063689" y="599615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76" name="Rectangle 175"/>
              <p:cNvSpPr/>
              <p:nvPr/>
            </p:nvSpPr>
            <p:spPr>
              <a:xfrm>
                <a:off x="11510045" y="599615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77" name="Rectangle 176"/>
              <p:cNvSpPr/>
              <p:nvPr/>
            </p:nvSpPr>
            <p:spPr>
              <a:xfrm>
                <a:off x="11956400" y="599615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78" name="Rectangle 177"/>
              <p:cNvSpPr/>
              <p:nvPr/>
            </p:nvSpPr>
            <p:spPr>
              <a:xfrm>
                <a:off x="10617333" y="632447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79" name="Rectangle 178"/>
              <p:cNvSpPr/>
              <p:nvPr/>
            </p:nvSpPr>
            <p:spPr>
              <a:xfrm>
                <a:off x="11063689" y="632447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80" name="Rectangle 179"/>
              <p:cNvSpPr/>
              <p:nvPr/>
            </p:nvSpPr>
            <p:spPr>
              <a:xfrm>
                <a:off x="11510045" y="632447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81" name="Rectangle 180"/>
              <p:cNvSpPr/>
              <p:nvPr/>
            </p:nvSpPr>
            <p:spPr>
              <a:xfrm>
                <a:off x="11956400" y="632447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82" name="Rectangle 181"/>
              <p:cNvSpPr/>
              <p:nvPr/>
            </p:nvSpPr>
            <p:spPr>
              <a:xfrm>
                <a:off x="10617333" y="665279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83" name="Rectangle 182"/>
              <p:cNvSpPr/>
              <p:nvPr/>
            </p:nvSpPr>
            <p:spPr>
              <a:xfrm>
                <a:off x="11063689" y="665279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84" name="Rectangle 183"/>
              <p:cNvSpPr/>
              <p:nvPr/>
            </p:nvSpPr>
            <p:spPr>
              <a:xfrm>
                <a:off x="11510045" y="665279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85" name="Rectangle 184"/>
              <p:cNvSpPr/>
              <p:nvPr/>
            </p:nvSpPr>
            <p:spPr>
              <a:xfrm>
                <a:off x="11956400" y="6652799"/>
                <a:ext cx="397583" cy="2764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grpSp>
        <p:grpSp>
          <p:nvGrpSpPr>
            <p:cNvPr id="120" name="Group 119"/>
            <p:cNvGrpSpPr/>
            <p:nvPr/>
          </p:nvGrpSpPr>
          <p:grpSpPr>
            <a:xfrm>
              <a:off x="12734107" y="5676480"/>
              <a:ext cx="1736469" cy="1062720"/>
              <a:chOff x="1978183" y="5719679"/>
              <a:chExt cx="2295620" cy="1416488"/>
            </a:xfrm>
          </p:grpSpPr>
          <p:sp>
            <p:nvSpPr>
              <p:cNvPr id="121" name="Rectangle 120"/>
              <p:cNvSpPr/>
              <p:nvPr/>
            </p:nvSpPr>
            <p:spPr>
              <a:xfrm>
                <a:off x="1978183" y="57196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22" name="Rectangle 121"/>
              <p:cNvSpPr/>
              <p:nvPr/>
            </p:nvSpPr>
            <p:spPr>
              <a:xfrm>
                <a:off x="2311762" y="57196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23" name="Rectangle 122"/>
              <p:cNvSpPr/>
              <p:nvPr/>
            </p:nvSpPr>
            <p:spPr>
              <a:xfrm>
                <a:off x="2645341" y="57196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24" name="Rectangle 123"/>
              <p:cNvSpPr/>
              <p:nvPr/>
            </p:nvSpPr>
            <p:spPr>
              <a:xfrm>
                <a:off x="2978920" y="57196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25" name="Rectangle 124"/>
              <p:cNvSpPr/>
              <p:nvPr/>
            </p:nvSpPr>
            <p:spPr>
              <a:xfrm>
                <a:off x="3312499" y="57196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26" name="Rectangle 125"/>
              <p:cNvSpPr/>
              <p:nvPr/>
            </p:nvSpPr>
            <p:spPr>
              <a:xfrm>
                <a:off x="3646078" y="57196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27" name="Rectangle 126"/>
              <p:cNvSpPr/>
              <p:nvPr/>
            </p:nvSpPr>
            <p:spPr>
              <a:xfrm>
                <a:off x="3979656" y="57196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28" name="Rectangle 127"/>
              <p:cNvSpPr/>
              <p:nvPr/>
            </p:nvSpPr>
            <p:spPr>
              <a:xfrm>
                <a:off x="1978183" y="59270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29" name="Rectangle 128"/>
              <p:cNvSpPr/>
              <p:nvPr/>
            </p:nvSpPr>
            <p:spPr>
              <a:xfrm>
                <a:off x="2311762" y="59270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0" name="Rectangle 129"/>
              <p:cNvSpPr/>
              <p:nvPr/>
            </p:nvSpPr>
            <p:spPr>
              <a:xfrm>
                <a:off x="2645341" y="59270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1" name="Rectangle 130"/>
              <p:cNvSpPr/>
              <p:nvPr/>
            </p:nvSpPr>
            <p:spPr>
              <a:xfrm>
                <a:off x="2978920" y="59270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2" name="Rectangle 131"/>
              <p:cNvSpPr/>
              <p:nvPr/>
            </p:nvSpPr>
            <p:spPr>
              <a:xfrm>
                <a:off x="3312499" y="59270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3" name="Rectangle 132"/>
              <p:cNvSpPr/>
              <p:nvPr/>
            </p:nvSpPr>
            <p:spPr>
              <a:xfrm>
                <a:off x="3646078" y="59270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4" name="Rectangle 133"/>
              <p:cNvSpPr/>
              <p:nvPr/>
            </p:nvSpPr>
            <p:spPr>
              <a:xfrm>
                <a:off x="3979656" y="59270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5" name="Rectangle 134"/>
              <p:cNvSpPr/>
              <p:nvPr/>
            </p:nvSpPr>
            <p:spPr>
              <a:xfrm>
                <a:off x="1978183" y="613439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6" name="Rectangle 135"/>
              <p:cNvSpPr/>
              <p:nvPr/>
            </p:nvSpPr>
            <p:spPr>
              <a:xfrm>
                <a:off x="2311762" y="613439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7" name="Rectangle 136"/>
              <p:cNvSpPr/>
              <p:nvPr/>
            </p:nvSpPr>
            <p:spPr>
              <a:xfrm>
                <a:off x="2645341" y="613439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8" name="Rectangle 137"/>
              <p:cNvSpPr/>
              <p:nvPr/>
            </p:nvSpPr>
            <p:spPr>
              <a:xfrm>
                <a:off x="2978920" y="613439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39" name="Rectangle 138"/>
              <p:cNvSpPr/>
              <p:nvPr/>
            </p:nvSpPr>
            <p:spPr>
              <a:xfrm>
                <a:off x="3312499" y="613439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0" name="Rectangle 139"/>
              <p:cNvSpPr/>
              <p:nvPr/>
            </p:nvSpPr>
            <p:spPr>
              <a:xfrm>
                <a:off x="3646078" y="613439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1" name="Rectangle 140"/>
              <p:cNvSpPr/>
              <p:nvPr/>
            </p:nvSpPr>
            <p:spPr>
              <a:xfrm>
                <a:off x="3979656" y="613439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2" name="Rectangle 141"/>
              <p:cNvSpPr/>
              <p:nvPr/>
            </p:nvSpPr>
            <p:spPr>
              <a:xfrm>
                <a:off x="1978183" y="634175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3" name="Rectangle 142"/>
              <p:cNvSpPr/>
              <p:nvPr/>
            </p:nvSpPr>
            <p:spPr>
              <a:xfrm>
                <a:off x="2311762" y="634175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4" name="Rectangle 143"/>
              <p:cNvSpPr/>
              <p:nvPr/>
            </p:nvSpPr>
            <p:spPr>
              <a:xfrm>
                <a:off x="2645341" y="634175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5" name="Rectangle 144"/>
              <p:cNvSpPr/>
              <p:nvPr/>
            </p:nvSpPr>
            <p:spPr>
              <a:xfrm>
                <a:off x="2978920" y="634175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6" name="Rectangle 145"/>
              <p:cNvSpPr/>
              <p:nvPr/>
            </p:nvSpPr>
            <p:spPr>
              <a:xfrm>
                <a:off x="3312499" y="634175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7" name="Rectangle 146"/>
              <p:cNvSpPr/>
              <p:nvPr/>
            </p:nvSpPr>
            <p:spPr>
              <a:xfrm>
                <a:off x="3646078" y="634175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8" name="Rectangle 147"/>
              <p:cNvSpPr/>
              <p:nvPr/>
            </p:nvSpPr>
            <p:spPr>
              <a:xfrm>
                <a:off x="3979656" y="634175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49" name="Rectangle 148"/>
              <p:cNvSpPr/>
              <p:nvPr/>
            </p:nvSpPr>
            <p:spPr>
              <a:xfrm>
                <a:off x="1978183" y="654911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0" name="Rectangle 149"/>
              <p:cNvSpPr/>
              <p:nvPr/>
            </p:nvSpPr>
            <p:spPr>
              <a:xfrm>
                <a:off x="2311762" y="654911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1" name="Rectangle 150"/>
              <p:cNvSpPr/>
              <p:nvPr/>
            </p:nvSpPr>
            <p:spPr>
              <a:xfrm>
                <a:off x="2645341" y="654911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2" name="Rectangle 151"/>
              <p:cNvSpPr/>
              <p:nvPr/>
            </p:nvSpPr>
            <p:spPr>
              <a:xfrm>
                <a:off x="2978920" y="654911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3" name="Rectangle 152"/>
              <p:cNvSpPr/>
              <p:nvPr/>
            </p:nvSpPr>
            <p:spPr>
              <a:xfrm>
                <a:off x="3312499" y="654911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4" name="Rectangle 153"/>
              <p:cNvSpPr/>
              <p:nvPr/>
            </p:nvSpPr>
            <p:spPr>
              <a:xfrm>
                <a:off x="3646078" y="654911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5" name="Rectangle 154"/>
              <p:cNvSpPr/>
              <p:nvPr/>
            </p:nvSpPr>
            <p:spPr>
              <a:xfrm>
                <a:off x="3979656" y="654911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6" name="Rectangle 155"/>
              <p:cNvSpPr/>
              <p:nvPr/>
            </p:nvSpPr>
            <p:spPr>
              <a:xfrm>
                <a:off x="1978183" y="67564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7" name="Rectangle 156"/>
              <p:cNvSpPr/>
              <p:nvPr/>
            </p:nvSpPr>
            <p:spPr>
              <a:xfrm>
                <a:off x="2311762" y="67564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8" name="Rectangle 157"/>
              <p:cNvSpPr/>
              <p:nvPr/>
            </p:nvSpPr>
            <p:spPr>
              <a:xfrm>
                <a:off x="2645341" y="67564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59" name="Rectangle 158"/>
              <p:cNvSpPr/>
              <p:nvPr/>
            </p:nvSpPr>
            <p:spPr>
              <a:xfrm>
                <a:off x="2978920" y="67564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0" name="Rectangle 159"/>
              <p:cNvSpPr/>
              <p:nvPr/>
            </p:nvSpPr>
            <p:spPr>
              <a:xfrm>
                <a:off x="3312499" y="67564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1" name="Rectangle 160"/>
              <p:cNvSpPr/>
              <p:nvPr/>
            </p:nvSpPr>
            <p:spPr>
              <a:xfrm>
                <a:off x="3646078" y="67564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2" name="Rectangle 161"/>
              <p:cNvSpPr/>
              <p:nvPr/>
            </p:nvSpPr>
            <p:spPr>
              <a:xfrm>
                <a:off x="3979656" y="675647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3" name="Rectangle 162"/>
              <p:cNvSpPr/>
              <p:nvPr/>
            </p:nvSpPr>
            <p:spPr>
              <a:xfrm>
                <a:off x="1978183" y="69638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4" name="Rectangle 163"/>
              <p:cNvSpPr/>
              <p:nvPr/>
            </p:nvSpPr>
            <p:spPr>
              <a:xfrm>
                <a:off x="2311762" y="69638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5" name="Rectangle 164"/>
              <p:cNvSpPr/>
              <p:nvPr/>
            </p:nvSpPr>
            <p:spPr>
              <a:xfrm>
                <a:off x="2645341" y="69638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6" name="Rectangle 165"/>
              <p:cNvSpPr/>
              <p:nvPr/>
            </p:nvSpPr>
            <p:spPr>
              <a:xfrm>
                <a:off x="2978920" y="69638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7" name="Rectangle 166"/>
              <p:cNvSpPr/>
              <p:nvPr/>
            </p:nvSpPr>
            <p:spPr>
              <a:xfrm>
                <a:off x="3312499" y="69638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8" name="Rectangle 167"/>
              <p:cNvSpPr/>
              <p:nvPr/>
            </p:nvSpPr>
            <p:spPr>
              <a:xfrm>
                <a:off x="3646078" y="69638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sp>
            <p:nvSpPr>
              <p:cNvPr id="169" name="Rectangle 168"/>
              <p:cNvSpPr/>
              <p:nvPr/>
            </p:nvSpPr>
            <p:spPr>
              <a:xfrm>
                <a:off x="3979656" y="6963839"/>
                <a:ext cx="294147" cy="17232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defTabSz="486809" fontAlgn="base">
                  <a:lnSpc>
                    <a:spcPts val="9166"/>
                  </a:lnSpc>
                  <a:spcBef>
                    <a:spcPct val="0"/>
                  </a:spcBef>
                  <a:spcAft>
                    <a:spcPct val="0"/>
                  </a:spcAft>
                </a:pPr>
                <a:endParaRPr lang="en-US" sz="1167" dirty="0">
                  <a:solidFill>
                    <a:srgbClr val="00338D"/>
                  </a:solidFill>
                  <a:latin typeface="Univers for KPMG Light"/>
                  <a:cs typeface="Univers for KPMG Light"/>
                </a:endParaRPr>
              </a:p>
            </p:txBody>
          </p:sp>
        </p:grpSp>
      </p:grpSp>
      <p:sp>
        <p:nvSpPr>
          <p:cNvPr id="186"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87"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88" name="TextBox 187"/>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33158648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al – KPMG Blue">
    <p:spTree>
      <p:nvGrpSpPr>
        <p:cNvPr id="1" name=""/>
        <p:cNvGrpSpPr/>
        <p:nvPr/>
      </p:nvGrpSpPr>
      <p:grpSpPr>
        <a:xfrm>
          <a:off x="0" y="0"/>
          <a:ext cx="0" cy="0"/>
          <a:chOff x="0" y="0"/>
          <a:chExt cx="0" cy="0"/>
        </a:xfrm>
      </p:grpSpPr>
      <p:sp>
        <p:nvSpPr>
          <p:cNvPr id="15" name="Rectangle 14"/>
          <p:cNvSpPr/>
          <p:nvPr userDrawn="1"/>
        </p:nvSpPr>
        <p:spPr>
          <a:xfrm>
            <a:off x="0" y="0"/>
            <a:ext cx="6400800" cy="6858000"/>
          </a:xfrm>
          <a:prstGeom prst="rect">
            <a:avLst/>
          </a:prstGeom>
          <a:solidFill>
            <a:srgbClr val="0033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16" name="Title Placeholder 1"/>
          <p:cNvSpPr>
            <a:spLocks noGrp="1"/>
          </p:cNvSpPr>
          <p:nvPr>
            <p:ph type="title"/>
          </p:nvPr>
        </p:nvSpPr>
        <p:spPr>
          <a:xfrm>
            <a:off x="489951" y="510044"/>
            <a:ext cx="5029200" cy="1828800"/>
          </a:xfrm>
          <a:prstGeom prst="rect">
            <a:avLst/>
          </a:prstGeom>
        </p:spPr>
        <p:txBody>
          <a:bodyPr rtlCol="0" anchor="t">
            <a:noAutofit/>
          </a:bodyPr>
          <a:lstStyle>
            <a:lvl1pPr>
              <a:defRPr>
                <a:solidFill>
                  <a:schemeClr val="bg1"/>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chemeClr val="bg1"/>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8" name="Text Placeholder 13"/>
          <p:cNvSpPr>
            <a:spLocks noGrp="1"/>
          </p:cNvSpPr>
          <p:nvPr>
            <p:ph type="body" sz="quarter" idx="16"/>
          </p:nvPr>
        </p:nvSpPr>
        <p:spPr>
          <a:xfrm>
            <a:off x="487304" y="3119378"/>
            <a:ext cx="5029200" cy="2745924"/>
          </a:xfrm>
          <a:prstGeom prst="rect">
            <a:avLst/>
          </a:prstGeom>
        </p:spPr>
        <p:txBody>
          <a:bodyPr lIns="0" tIns="0" rIns="0" bIns="0">
            <a:normAutofit/>
          </a:bodyPr>
          <a:lstStyle>
            <a:lvl1pPr marL="0" indent="0">
              <a:buNone/>
              <a:defRPr lang="en-US" sz="1467" smtClean="0">
                <a:solidFill>
                  <a:schemeClr val="bg1"/>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23"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0" name="TextBox 29"/>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1"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1521444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de Bar Right – Medium Blue">
    <p:spTree>
      <p:nvGrpSpPr>
        <p:cNvPr id="1" name=""/>
        <p:cNvGrpSpPr/>
        <p:nvPr/>
      </p:nvGrpSpPr>
      <p:grpSpPr>
        <a:xfrm>
          <a:off x="0" y="0"/>
          <a:ext cx="0" cy="0"/>
          <a:chOff x="0" y="0"/>
          <a:chExt cx="0" cy="0"/>
        </a:xfrm>
      </p:grpSpPr>
      <p:sp>
        <p:nvSpPr>
          <p:cNvPr id="5" name="Rectangle 4"/>
          <p:cNvSpPr/>
          <p:nvPr/>
        </p:nvSpPr>
        <p:spPr>
          <a:xfrm>
            <a:off x="8242303" y="0"/>
            <a:ext cx="3949700" cy="6858000"/>
          </a:xfrm>
          <a:prstGeom prst="rect">
            <a:avLst/>
          </a:prstGeom>
          <a:solidFill>
            <a:srgbClr val="005EB8"/>
          </a:solidFill>
          <a:ln w="3175" cmpd="sng">
            <a:noFill/>
          </a:ln>
          <a:effectLst/>
        </p:spPr>
        <p:style>
          <a:lnRef idx="1">
            <a:schemeClr val="accent1"/>
          </a:lnRef>
          <a:fillRef idx="3">
            <a:schemeClr val="accent1"/>
          </a:fillRef>
          <a:effectRef idx="2">
            <a:schemeClr val="accent1"/>
          </a:effectRef>
          <a:fontRef idx="minor">
            <a:schemeClr val="lt1"/>
          </a:fontRef>
        </p:style>
        <p:txBody>
          <a:bodyPr lIns="76199" tIns="38099" rIns="76199" bIns="38099" anchor="ctr"/>
          <a:lstStyle/>
          <a:p>
            <a:pPr defTabSz="488376">
              <a:defRPr/>
            </a:pPr>
            <a:endParaRPr lang="en-US" sz="2400" b="1" dirty="0">
              <a:solidFill>
                <a:prstClr val="white"/>
              </a:solidFill>
              <a:latin typeface="Univers for KPMG"/>
              <a:cs typeface="Univers for KPMG"/>
            </a:endParaRPr>
          </a:p>
        </p:txBody>
      </p:sp>
      <p:sp>
        <p:nvSpPr>
          <p:cNvPr id="13" name="Text Placeholder 13"/>
          <p:cNvSpPr>
            <a:spLocks noGrp="1"/>
          </p:cNvSpPr>
          <p:nvPr>
            <p:ph type="body" sz="quarter" idx="12"/>
          </p:nvPr>
        </p:nvSpPr>
        <p:spPr>
          <a:xfrm>
            <a:off x="8606111" y="1446776"/>
            <a:ext cx="2822028" cy="4417501"/>
          </a:xfrm>
          <a:prstGeom prst="rect">
            <a:avLst/>
          </a:prstGeom>
        </p:spPr>
        <p:txBody>
          <a:bodyPr>
            <a:normAutofit/>
          </a:bodyPr>
          <a:lstStyle>
            <a:lvl1pPr marL="0" indent="0">
              <a:buClrTx/>
              <a:buFont typeface="Arial" charset="0"/>
              <a:buNone/>
              <a:defRPr lang="en-US" sz="1467" smtClean="0">
                <a:solidFill>
                  <a:srgbClr val="FFFFFF"/>
                </a:solidFill>
              </a:defRPr>
            </a:lvl1pPr>
            <a:lvl2pPr marL="0" indent="0">
              <a:buClrTx/>
              <a:buFont typeface="Lucida Grande"/>
              <a:buNone/>
              <a:defRPr lang="en-US" smtClean="0">
                <a:solidFill>
                  <a:srgbClr val="FFFFFF"/>
                </a:solidFill>
              </a:defRPr>
            </a:lvl2pPr>
            <a:lvl3pPr marL="0" indent="0">
              <a:buClrTx/>
              <a:buFont typeface="Lucida Grande"/>
              <a:buNone/>
              <a:defRPr lang="en-US" smtClean="0">
                <a:solidFill>
                  <a:srgbClr val="FFFFFF"/>
                </a:solidFill>
              </a:defRPr>
            </a:lvl3pPr>
            <a:lvl4pPr marL="0" indent="0">
              <a:buClrTx/>
              <a:buFont typeface="Lucida Grande"/>
              <a:buNone/>
              <a:defRPr lang="en-US" smtClean="0">
                <a:solidFill>
                  <a:srgbClr val="FFFFFF"/>
                </a:solidFill>
              </a:defRPr>
            </a:lvl4pPr>
            <a:lvl5pPr marL="0" indent="0">
              <a:buClrTx/>
              <a:buFont typeface="Lucida Grande"/>
              <a:buNone/>
              <a:defRPr lang="en-US">
                <a:solidFill>
                  <a:srgbClr val="FFFFFF"/>
                </a:solidFill>
              </a:defRPr>
            </a:lvl5pPr>
          </a:lstStyle>
          <a:p>
            <a:pPr lvl="0"/>
            <a:r>
              <a:rPr lang="en-US" dirty="0"/>
              <a:t>Click to edit Master text styles</a:t>
            </a: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4" name="TextBox 13"/>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5"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0"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6"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5EB8"/>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7"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Tree>
    <p:extLst>
      <p:ext uri="{BB962C8B-B14F-4D97-AF65-F5344CB8AC3E}">
        <p14:creationId xmlns:p14="http://schemas.microsoft.com/office/powerpoint/2010/main" val="1143581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de Bar Left – Medium Blue">
    <p:spTree>
      <p:nvGrpSpPr>
        <p:cNvPr id="1" name=""/>
        <p:cNvGrpSpPr/>
        <p:nvPr/>
      </p:nvGrpSpPr>
      <p:grpSpPr>
        <a:xfrm>
          <a:off x="0" y="0"/>
          <a:ext cx="0" cy="0"/>
          <a:chOff x="0" y="0"/>
          <a:chExt cx="0" cy="0"/>
        </a:xfrm>
      </p:grpSpPr>
      <p:sp>
        <p:nvSpPr>
          <p:cNvPr id="15" name="Rectangle 14"/>
          <p:cNvSpPr/>
          <p:nvPr userDrawn="1"/>
        </p:nvSpPr>
        <p:spPr>
          <a:xfrm>
            <a:off x="0" y="0"/>
            <a:ext cx="18288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5EB8"/>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20"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2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1" name="TextBox 30"/>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2"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2031403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de Bar Right – Light Blue">
    <p:spTree>
      <p:nvGrpSpPr>
        <p:cNvPr id="1" name=""/>
        <p:cNvGrpSpPr/>
        <p:nvPr/>
      </p:nvGrpSpPr>
      <p:grpSpPr>
        <a:xfrm>
          <a:off x="0" y="0"/>
          <a:ext cx="0" cy="0"/>
          <a:chOff x="0" y="0"/>
          <a:chExt cx="0" cy="0"/>
        </a:xfrm>
      </p:grpSpPr>
      <p:sp>
        <p:nvSpPr>
          <p:cNvPr id="5" name="Rectangle 4"/>
          <p:cNvSpPr/>
          <p:nvPr/>
        </p:nvSpPr>
        <p:spPr>
          <a:xfrm>
            <a:off x="8242303" y="0"/>
            <a:ext cx="3949700" cy="6858000"/>
          </a:xfrm>
          <a:prstGeom prst="rect">
            <a:avLst/>
          </a:prstGeom>
          <a:solidFill>
            <a:srgbClr val="0091DA"/>
          </a:solidFill>
          <a:ln w="3175" cmpd="sng">
            <a:noFill/>
          </a:ln>
          <a:effectLst/>
        </p:spPr>
        <p:style>
          <a:lnRef idx="1">
            <a:schemeClr val="accent1"/>
          </a:lnRef>
          <a:fillRef idx="3">
            <a:schemeClr val="accent1"/>
          </a:fillRef>
          <a:effectRef idx="2">
            <a:schemeClr val="accent1"/>
          </a:effectRef>
          <a:fontRef idx="minor">
            <a:schemeClr val="lt1"/>
          </a:fontRef>
        </p:style>
        <p:txBody>
          <a:bodyPr lIns="76199" tIns="38099" rIns="76199" bIns="38099" anchor="ctr"/>
          <a:lstStyle/>
          <a:p>
            <a:pPr defTabSz="488376">
              <a:defRPr/>
            </a:pPr>
            <a:endParaRPr lang="en-US" sz="2400" b="1" dirty="0">
              <a:solidFill>
                <a:prstClr val="white"/>
              </a:solidFill>
              <a:latin typeface="Univers for KPMG"/>
              <a:cs typeface="Univers for KPMG"/>
            </a:endParaRPr>
          </a:p>
        </p:txBody>
      </p:sp>
      <p:sp>
        <p:nvSpPr>
          <p:cNvPr id="13" name="Text Placeholder 13"/>
          <p:cNvSpPr>
            <a:spLocks noGrp="1"/>
          </p:cNvSpPr>
          <p:nvPr>
            <p:ph type="body" sz="quarter" idx="12"/>
          </p:nvPr>
        </p:nvSpPr>
        <p:spPr>
          <a:xfrm>
            <a:off x="8606111" y="1446776"/>
            <a:ext cx="2822028" cy="4417501"/>
          </a:xfrm>
          <a:prstGeom prst="rect">
            <a:avLst/>
          </a:prstGeom>
        </p:spPr>
        <p:txBody>
          <a:bodyPr>
            <a:normAutofit/>
          </a:bodyPr>
          <a:lstStyle>
            <a:lvl1pPr marL="0" indent="0">
              <a:buClrTx/>
              <a:buFont typeface="Arial" charset="0"/>
              <a:buNone/>
              <a:defRPr lang="en-US" sz="1467" smtClean="0">
                <a:solidFill>
                  <a:srgbClr val="FFFFFF"/>
                </a:solidFill>
              </a:defRPr>
            </a:lvl1pPr>
            <a:lvl2pPr marL="0" indent="0">
              <a:buClrTx/>
              <a:buFont typeface="Lucida Grande"/>
              <a:buNone/>
              <a:defRPr lang="en-US" smtClean="0">
                <a:solidFill>
                  <a:srgbClr val="FFFFFF"/>
                </a:solidFill>
              </a:defRPr>
            </a:lvl2pPr>
            <a:lvl3pPr marL="0" indent="0">
              <a:buClrTx/>
              <a:buFont typeface="Lucida Grande"/>
              <a:buNone/>
              <a:defRPr lang="en-US" smtClean="0">
                <a:solidFill>
                  <a:srgbClr val="FFFFFF"/>
                </a:solidFill>
              </a:defRPr>
            </a:lvl3pPr>
            <a:lvl4pPr marL="0" indent="0">
              <a:buClrTx/>
              <a:buFont typeface="Lucida Grande"/>
              <a:buNone/>
              <a:defRPr lang="en-US" smtClean="0">
                <a:solidFill>
                  <a:srgbClr val="FFFFFF"/>
                </a:solidFill>
              </a:defRPr>
            </a:lvl4pPr>
            <a:lvl5pPr marL="0" indent="0">
              <a:buClrTx/>
              <a:buFont typeface="Lucida Grande"/>
              <a:buNone/>
              <a:defRPr lang="en-US">
                <a:solidFill>
                  <a:srgbClr val="FFFFFF"/>
                </a:solidFill>
              </a:defRPr>
            </a:lvl5pPr>
          </a:lstStyle>
          <a:p>
            <a:pPr lvl="0"/>
            <a:r>
              <a:rPr lang="en-US" dirty="0"/>
              <a:t>Click to edit Master text styles</a:t>
            </a: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4" name="TextBox 13"/>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5"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0"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8"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91DA"/>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Tree>
    <p:extLst>
      <p:ext uri="{BB962C8B-B14F-4D97-AF65-F5344CB8AC3E}">
        <p14:creationId xmlns:p14="http://schemas.microsoft.com/office/powerpoint/2010/main" val="18780769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ide Bar Left – Light Blue">
    <p:spTree>
      <p:nvGrpSpPr>
        <p:cNvPr id="1" name=""/>
        <p:cNvGrpSpPr/>
        <p:nvPr/>
      </p:nvGrpSpPr>
      <p:grpSpPr>
        <a:xfrm>
          <a:off x="0" y="0"/>
          <a:ext cx="0" cy="0"/>
          <a:chOff x="0" y="0"/>
          <a:chExt cx="0" cy="0"/>
        </a:xfrm>
      </p:grpSpPr>
      <p:sp>
        <p:nvSpPr>
          <p:cNvPr id="15" name="Rectangle 14"/>
          <p:cNvSpPr/>
          <p:nvPr userDrawn="1"/>
        </p:nvSpPr>
        <p:spPr>
          <a:xfrm>
            <a:off x="0" y="0"/>
            <a:ext cx="182880" cy="6858000"/>
          </a:xfrm>
          <a:prstGeom prst="rect">
            <a:avLst/>
          </a:prstGeom>
          <a:solidFill>
            <a:srgbClr val="009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91DA"/>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21"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22" name="TextBox 21"/>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23"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10188335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de Bar Right – Violet">
    <p:spTree>
      <p:nvGrpSpPr>
        <p:cNvPr id="1" name=""/>
        <p:cNvGrpSpPr/>
        <p:nvPr/>
      </p:nvGrpSpPr>
      <p:grpSpPr>
        <a:xfrm>
          <a:off x="0" y="0"/>
          <a:ext cx="0" cy="0"/>
          <a:chOff x="0" y="0"/>
          <a:chExt cx="0" cy="0"/>
        </a:xfrm>
      </p:grpSpPr>
      <p:sp>
        <p:nvSpPr>
          <p:cNvPr id="5" name="Rectangle 4"/>
          <p:cNvSpPr/>
          <p:nvPr/>
        </p:nvSpPr>
        <p:spPr>
          <a:xfrm>
            <a:off x="8242303" y="0"/>
            <a:ext cx="3949700" cy="6858000"/>
          </a:xfrm>
          <a:prstGeom prst="rect">
            <a:avLst/>
          </a:prstGeom>
          <a:solidFill>
            <a:srgbClr val="483698"/>
          </a:solidFill>
          <a:ln w="3175" cmpd="sng">
            <a:noFill/>
          </a:ln>
          <a:effectLst/>
        </p:spPr>
        <p:style>
          <a:lnRef idx="1">
            <a:schemeClr val="accent1"/>
          </a:lnRef>
          <a:fillRef idx="3">
            <a:schemeClr val="accent1"/>
          </a:fillRef>
          <a:effectRef idx="2">
            <a:schemeClr val="accent1"/>
          </a:effectRef>
          <a:fontRef idx="minor">
            <a:schemeClr val="lt1"/>
          </a:fontRef>
        </p:style>
        <p:txBody>
          <a:bodyPr lIns="76199" tIns="38099" rIns="76199" bIns="38099" anchor="ctr"/>
          <a:lstStyle/>
          <a:p>
            <a:pPr defTabSz="488376">
              <a:defRPr/>
            </a:pPr>
            <a:endParaRPr lang="en-US" sz="2400" b="1" dirty="0">
              <a:solidFill>
                <a:prstClr val="white"/>
              </a:solidFill>
              <a:latin typeface="Univers for KPMG"/>
              <a:cs typeface="Univers for KPMG"/>
            </a:endParaRPr>
          </a:p>
        </p:txBody>
      </p:sp>
      <p:sp>
        <p:nvSpPr>
          <p:cNvPr id="13" name="Text Placeholder 13"/>
          <p:cNvSpPr>
            <a:spLocks noGrp="1"/>
          </p:cNvSpPr>
          <p:nvPr>
            <p:ph type="body" sz="quarter" idx="12"/>
          </p:nvPr>
        </p:nvSpPr>
        <p:spPr>
          <a:xfrm>
            <a:off x="8606111" y="1446776"/>
            <a:ext cx="2822028" cy="4417501"/>
          </a:xfrm>
          <a:prstGeom prst="rect">
            <a:avLst/>
          </a:prstGeom>
        </p:spPr>
        <p:txBody>
          <a:bodyPr>
            <a:normAutofit/>
          </a:bodyPr>
          <a:lstStyle>
            <a:lvl1pPr marL="0" indent="0">
              <a:buClrTx/>
              <a:buFont typeface="Arial" charset="0"/>
              <a:buNone/>
              <a:defRPr lang="en-US" sz="1467" smtClean="0">
                <a:solidFill>
                  <a:srgbClr val="FFFFFF"/>
                </a:solidFill>
              </a:defRPr>
            </a:lvl1pPr>
            <a:lvl2pPr marL="0" indent="0">
              <a:buClrTx/>
              <a:buFont typeface="Lucida Grande"/>
              <a:buNone/>
              <a:defRPr lang="en-US" smtClean="0">
                <a:solidFill>
                  <a:srgbClr val="FFFFFF"/>
                </a:solidFill>
              </a:defRPr>
            </a:lvl2pPr>
            <a:lvl3pPr marL="0" indent="0">
              <a:buClrTx/>
              <a:buFont typeface="Lucida Grande"/>
              <a:buNone/>
              <a:defRPr lang="en-US" smtClean="0">
                <a:solidFill>
                  <a:srgbClr val="FFFFFF"/>
                </a:solidFill>
              </a:defRPr>
            </a:lvl3pPr>
            <a:lvl4pPr marL="0" indent="0">
              <a:buClrTx/>
              <a:buFont typeface="Lucida Grande"/>
              <a:buNone/>
              <a:defRPr lang="en-US" smtClean="0">
                <a:solidFill>
                  <a:srgbClr val="FFFFFF"/>
                </a:solidFill>
              </a:defRPr>
            </a:lvl4pPr>
            <a:lvl5pPr marL="0" indent="0">
              <a:buClrTx/>
              <a:buFont typeface="Lucida Grande"/>
              <a:buNone/>
              <a:defRPr lang="en-US">
                <a:solidFill>
                  <a:srgbClr val="FFFFFF"/>
                </a:solidFill>
              </a:defRPr>
            </a:lvl5pPr>
          </a:lstStyle>
          <a:p>
            <a:pPr lvl="0"/>
            <a:r>
              <a:rPr lang="en-US" dirty="0"/>
              <a:t>Click to edit Master text styles</a:t>
            </a: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4" name="TextBox 13"/>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5"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0"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8"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483698"/>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Tree>
    <p:extLst>
      <p:ext uri="{BB962C8B-B14F-4D97-AF65-F5344CB8AC3E}">
        <p14:creationId xmlns:p14="http://schemas.microsoft.com/office/powerpoint/2010/main" val="28262048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de Bar Left – Violet">
    <p:spTree>
      <p:nvGrpSpPr>
        <p:cNvPr id="1" name=""/>
        <p:cNvGrpSpPr/>
        <p:nvPr/>
      </p:nvGrpSpPr>
      <p:grpSpPr>
        <a:xfrm>
          <a:off x="0" y="0"/>
          <a:ext cx="0" cy="0"/>
          <a:chOff x="0" y="0"/>
          <a:chExt cx="0" cy="0"/>
        </a:xfrm>
      </p:grpSpPr>
      <p:sp>
        <p:nvSpPr>
          <p:cNvPr id="16" name="Rectangle 15"/>
          <p:cNvSpPr/>
          <p:nvPr userDrawn="1"/>
        </p:nvSpPr>
        <p:spPr>
          <a:xfrm>
            <a:off x="0" y="0"/>
            <a:ext cx="182880" cy="6858000"/>
          </a:xfrm>
          <a:prstGeom prst="rect">
            <a:avLst/>
          </a:prstGeom>
          <a:solidFill>
            <a:srgbClr val="4836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17"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9"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483698"/>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21"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2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23" name="TextBox 22"/>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1"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15149356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de Bar Right – Light Purple">
    <p:spTree>
      <p:nvGrpSpPr>
        <p:cNvPr id="1" name=""/>
        <p:cNvGrpSpPr/>
        <p:nvPr/>
      </p:nvGrpSpPr>
      <p:grpSpPr>
        <a:xfrm>
          <a:off x="0" y="0"/>
          <a:ext cx="0" cy="0"/>
          <a:chOff x="0" y="0"/>
          <a:chExt cx="0" cy="0"/>
        </a:xfrm>
      </p:grpSpPr>
      <p:sp>
        <p:nvSpPr>
          <p:cNvPr id="5" name="Rectangle 4"/>
          <p:cNvSpPr/>
          <p:nvPr/>
        </p:nvSpPr>
        <p:spPr>
          <a:xfrm>
            <a:off x="8242303" y="0"/>
            <a:ext cx="3949700" cy="6858000"/>
          </a:xfrm>
          <a:prstGeom prst="rect">
            <a:avLst/>
          </a:prstGeom>
          <a:solidFill>
            <a:srgbClr val="6D2077"/>
          </a:solidFill>
          <a:ln w="3175" cmpd="sng">
            <a:noFill/>
          </a:ln>
          <a:effectLst/>
        </p:spPr>
        <p:style>
          <a:lnRef idx="1">
            <a:schemeClr val="accent1"/>
          </a:lnRef>
          <a:fillRef idx="3">
            <a:schemeClr val="accent1"/>
          </a:fillRef>
          <a:effectRef idx="2">
            <a:schemeClr val="accent1"/>
          </a:effectRef>
          <a:fontRef idx="minor">
            <a:schemeClr val="lt1"/>
          </a:fontRef>
        </p:style>
        <p:txBody>
          <a:bodyPr lIns="76199" tIns="38099" rIns="76199" bIns="38099" anchor="ctr"/>
          <a:lstStyle/>
          <a:p>
            <a:pPr defTabSz="488376">
              <a:defRPr/>
            </a:pPr>
            <a:endParaRPr lang="en-US" sz="2400" b="1" dirty="0">
              <a:solidFill>
                <a:prstClr val="white"/>
              </a:solidFill>
              <a:latin typeface="Univers for KPMG"/>
              <a:cs typeface="Univers for KPMG"/>
            </a:endParaRPr>
          </a:p>
        </p:txBody>
      </p:sp>
      <p:sp>
        <p:nvSpPr>
          <p:cNvPr id="13" name="Text Placeholder 13"/>
          <p:cNvSpPr>
            <a:spLocks noGrp="1"/>
          </p:cNvSpPr>
          <p:nvPr>
            <p:ph type="body" sz="quarter" idx="12"/>
          </p:nvPr>
        </p:nvSpPr>
        <p:spPr>
          <a:xfrm>
            <a:off x="8606111" y="1446776"/>
            <a:ext cx="2822028" cy="4417501"/>
          </a:xfrm>
          <a:prstGeom prst="rect">
            <a:avLst/>
          </a:prstGeom>
        </p:spPr>
        <p:txBody>
          <a:bodyPr>
            <a:normAutofit/>
          </a:bodyPr>
          <a:lstStyle>
            <a:lvl1pPr marL="0" indent="0">
              <a:buClrTx/>
              <a:buFont typeface="Arial" charset="0"/>
              <a:buNone/>
              <a:defRPr lang="en-US" sz="1467" smtClean="0">
                <a:solidFill>
                  <a:srgbClr val="FFFFFF"/>
                </a:solidFill>
              </a:defRPr>
            </a:lvl1pPr>
            <a:lvl2pPr marL="0" indent="0">
              <a:buClrTx/>
              <a:buFont typeface="Lucida Grande"/>
              <a:buNone/>
              <a:defRPr lang="en-US" smtClean="0">
                <a:solidFill>
                  <a:srgbClr val="FFFFFF"/>
                </a:solidFill>
              </a:defRPr>
            </a:lvl2pPr>
            <a:lvl3pPr marL="0" indent="0">
              <a:buClrTx/>
              <a:buFont typeface="Lucida Grande"/>
              <a:buNone/>
              <a:defRPr lang="en-US" smtClean="0">
                <a:solidFill>
                  <a:srgbClr val="FFFFFF"/>
                </a:solidFill>
              </a:defRPr>
            </a:lvl3pPr>
            <a:lvl4pPr marL="0" indent="0">
              <a:buClrTx/>
              <a:buFont typeface="Lucida Grande"/>
              <a:buNone/>
              <a:defRPr lang="en-US" smtClean="0">
                <a:solidFill>
                  <a:srgbClr val="FFFFFF"/>
                </a:solidFill>
              </a:defRPr>
            </a:lvl4pPr>
            <a:lvl5pPr marL="0" indent="0">
              <a:buClrTx/>
              <a:buFont typeface="Lucida Grande"/>
              <a:buNone/>
              <a:defRPr lang="en-US">
                <a:solidFill>
                  <a:srgbClr val="FFFFFF"/>
                </a:solidFill>
              </a:defRPr>
            </a:lvl5pPr>
          </a:lstStyle>
          <a:p>
            <a:pPr lvl="0"/>
            <a:r>
              <a:rPr lang="en-US" dirty="0"/>
              <a:t>Click to edit Master text styles</a:t>
            </a: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4" name="TextBox 13"/>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5"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0"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8"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6D2077"/>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Tree>
    <p:extLst>
      <p:ext uri="{BB962C8B-B14F-4D97-AF65-F5344CB8AC3E}">
        <p14:creationId xmlns:p14="http://schemas.microsoft.com/office/powerpoint/2010/main" val="5191474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de Bar Left – Light Purple">
    <p:spTree>
      <p:nvGrpSpPr>
        <p:cNvPr id="1" name=""/>
        <p:cNvGrpSpPr/>
        <p:nvPr/>
      </p:nvGrpSpPr>
      <p:grpSpPr>
        <a:xfrm>
          <a:off x="0" y="0"/>
          <a:ext cx="0" cy="0"/>
          <a:chOff x="0" y="0"/>
          <a:chExt cx="0" cy="0"/>
        </a:xfrm>
      </p:grpSpPr>
      <p:sp>
        <p:nvSpPr>
          <p:cNvPr id="15" name="Rectangle 14"/>
          <p:cNvSpPr/>
          <p:nvPr userDrawn="1"/>
        </p:nvSpPr>
        <p:spPr>
          <a:xfrm>
            <a:off x="0" y="0"/>
            <a:ext cx="182880" cy="6858000"/>
          </a:xfrm>
          <a:prstGeom prst="rect">
            <a:avLst/>
          </a:prstGeom>
          <a:solidFill>
            <a:srgbClr val="6D2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6D2077"/>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21"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22" name="TextBox 21"/>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23"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7269984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ide Bar Right – Purple">
    <p:spTree>
      <p:nvGrpSpPr>
        <p:cNvPr id="1" name=""/>
        <p:cNvGrpSpPr/>
        <p:nvPr/>
      </p:nvGrpSpPr>
      <p:grpSpPr>
        <a:xfrm>
          <a:off x="0" y="0"/>
          <a:ext cx="0" cy="0"/>
          <a:chOff x="0" y="0"/>
          <a:chExt cx="0" cy="0"/>
        </a:xfrm>
      </p:grpSpPr>
      <p:sp>
        <p:nvSpPr>
          <p:cNvPr id="5" name="Rectangle 4"/>
          <p:cNvSpPr/>
          <p:nvPr/>
        </p:nvSpPr>
        <p:spPr>
          <a:xfrm>
            <a:off x="8242303" y="0"/>
            <a:ext cx="3949700" cy="6858000"/>
          </a:xfrm>
          <a:prstGeom prst="rect">
            <a:avLst/>
          </a:prstGeom>
          <a:solidFill>
            <a:srgbClr val="470A68"/>
          </a:solidFill>
          <a:ln w="3175" cmpd="sng">
            <a:noFill/>
          </a:ln>
          <a:effectLst/>
        </p:spPr>
        <p:style>
          <a:lnRef idx="1">
            <a:schemeClr val="accent1"/>
          </a:lnRef>
          <a:fillRef idx="3">
            <a:schemeClr val="accent1"/>
          </a:fillRef>
          <a:effectRef idx="2">
            <a:schemeClr val="accent1"/>
          </a:effectRef>
          <a:fontRef idx="minor">
            <a:schemeClr val="lt1"/>
          </a:fontRef>
        </p:style>
        <p:txBody>
          <a:bodyPr lIns="76199" tIns="38099" rIns="76199" bIns="38099" anchor="ctr"/>
          <a:lstStyle/>
          <a:p>
            <a:pPr defTabSz="488376">
              <a:defRPr/>
            </a:pPr>
            <a:endParaRPr lang="en-US" sz="2400" b="1" dirty="0">
              <a:solidFill>
                <a:prstClr val="white"/>
              </a:solidFill>
              <a:latin typeface="Univers for KPMG"/>
              <a:cs typeface="Univers for KPMG"/>
            </a:endParaRPr>
          </a:p>
        </p:txBody>
      </p:sp>
      <p:sp>
        <p:nvSpPr>
          <p:cNvPr id="13" name="Text Placeholder 13"/>
          <p:cNvSpPr>
            <a:spLocks noGrp="1"/>
          </p:cNvSpPr>
          <p:nvPr>
            <p:ph type="body" sz="quarter" idx="12"/>
          </p:nvPr>
        </p:nvSpPr>
        <p:spPr>
          <a:xfrm>
            <a:off x="8606111" y="1446776"/>
            <a:ext cx="2822028" cy="4417501"/>
          </a:xfrm>
          <a:prstGeom prst="rect">
            <a:avLst/>
          </a:prstGeom>
        </p:spPr>
        <p:txBody>
          <a:bodyPr>
            <a:normAutofit/>
          </a:bodyPr>
          <a:lstStyle>
            <a:lvl1pPr marL="0" indent="0">
              <a:buClrTx/>
              <a:buFont typeface="Arial" charset="0"/>
              <a:buNone/>
              <a:defRPr lang="en-US" sz="1467" smtClean="0">
                <a:solidFill>
                  <a:srgbClr val="FFFFFF"/>
                </a:solidFill>
              </a:defRPr>
            </a:lvl1pPr>
            <a:lvl2pPr marL="0" indent="0">
              <a:buClrTx/>
              <a:buFont typeface="Lucida Grande"/>
              <a:buNone/>
              <a:defRPr lang="en-US" smtClean="0">
                <a:solidFill>
                  <a:srgbClr val="FFFFFF"/>
                </a:solidFill>
              </a:defRPr>
            </a:lvl2pPr>
            <a:lvl3pPr marL="0" indent="0">
              <a:buClrTx/>
              <a:buFont typeface="Lucida Grande"/>
              <a:buNone/>
              <a:defRPr lang="en-US" smtClean="0">
                <a:solidFill>
                  <a:srgbClr val="FFFFFF"/>
                </a:solidFill>
              </a:defRPr>
            </a:lvl3pPr>
            <a:lvl4pPr marL="0" indent="0">
              <a:buClrTx/>
              <a:buFont typeface="Lucida Grande"/>
              <a:buNone/>
              <a:defRPr lang="en-US" smtClean="0">
                <a:solidFill>
                  <a:srgbClr val="FFFFFF"/>
                </a:solidFill>
              </a:defRPr>
            </a:lvl4pPr>
            <a:lvl5pPr marL="0" indent="0">
              <a:buClrTx/>
              <a:buFont typeface="Lucida Grande"/>
              <a:buNone/>
              <a:defRPr lang="en-US">
                <a:solidFill>
                  <a:srgbClr val="FFFFFF"/>
                </a:solidFill>
              </a:defRPr>
            </a:lvl5pPr>
          </a:lstStyle>
          <a:p>
            <a:pPr lvl="0"/>
            <a:r>
              <a:rPr lang="en-US" dirty="0"/>
              <a:t>Click to edit Master text styles</a:t>
            </a:r>
          </a:p>
        </p:txBody>
      </p:sp>
      <p:sp>
        <p:nvSpPr>
          <p:cNvPr id="12"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4" name="TextBox 13"/>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5"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0"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8"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470A68"/>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Tree>
    <p:extLst>
      <p:ext uri="{BB962C8B-B14F-4D97-AF65-F5344CB8AC3E}">
        <p14:creationId xmlns:p14="http://schemas.microsoft.com/office/powerpoint/2010/main" val="147075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Letter">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762001" y="1557724"/>
            <a:ext cx="5188113" cy="4425696"/>
          </a:xfrm>
        </p:spPr>
        <p:txBody>
          <a:bodyPr lIns="0" tIns="0" rIns="0" bIns="0">
            <a:normAutofit/>
          </a:bodyPr>
          <a:lstStyle>
            <a:lvl1pPr marL="0" indent="0">
              <a:spcBef>
                <a:spcPts val="0"/>
              </a:spcBef>
              <a:spcAft>
                <a:spcPts val="800"/>
              </a:spcAft>
              <a:buFontTx/>
              <a:buNone/>
              <a:defRPr lang="en-US" sz="1067" b="0" i="0" dirty="0">
                <a:latin typeface="Univers for KPMG" charset="0"/>
                <a:ea typeface="Univers for KPMG" charset="0"/>
                <a:cs typeface="Univers for KPMG" charset="0"/>
              </a:defRPr>
            </a:lvl1pPr>
          </a:lstStyle>
          <a:p>
            <a:pPr marL="285730" lvl="0" indent="-285730"/>
            <a:r>
              <a:rPr lang="en-US" dirty="0"/>
              <a:t>Click to edit Master text styles</a:t>
            </a:r>
          </a:p>
        </p:txBody>
      </p:sp>
      <p:sp>
        <p:nvSpPr>
          <p:cNvPr id="5" name="Text Placeholder 4"/>
          <p:cNvSpPr>
            <a:spLocks noGrp="1"/>
          </p:cNvSpPr>
          <p:nvPr>
            <p:ph type="body" sz="quarter" idx="13" hasCustomPrompt="1"/>
          </p:nvPr>
        </p:nvSpPr>
        <p:spPr>
          <a:xfrm>
            <a:off x="761999" y="639125"/>
            <a:ext cx="1574396" cy="631448"/>
          </a:xfrm>
        </p:spPr>
        <p:txBody>
          <a:bodyPr wrap="square" lIns="0" tIns="0" rIns="0" bIns="0">
            <a:noAutofit/>
          </a:bodyPr>
          <a:lstStyle>
            <a:lvl1pPr marL="0" indent="0">
              <a:lnSpc>
                <a:spcPts val="1067"/>
              </a:lnSpc>
              <a:spcBef>
                <a:spcPts val="0"/>
              </a:spcBef>
              <a:spcAft>
                <a:spcPts val="267"/>
              </a:spcAft>
              <a:buNone/>
              <a:defRPr sz="933" b="0" i="0" baseline="0">
                <a:solidFill>
                  <a:schemeClr val="tx1">
                    <a:lumMod val="85000"/>
                    <a:lumOff val="15000"/>
                  </a:schemeClr>
                </a:solidFill>
                <a:latin typeface="Univers for KPMG" charset="0"/>
                <a:ea typeface="Univers for KPMG" charset="0"/>
                <a:cs typeface="Univers for KPMG" charset="0"/>
              </a:defRPr>
            </a:lvl1pPr>
            <a:lvl2pPr marL="0" indent="0">
              <a:lnSpc>
                <a:spcPct val="100000"/>
              </a:lnSpc>
              <a:spcBef>
                <a:spcPts val="0"/>
              </a:spcBef>
              <a:spcAft>
                <a:spcPts val="0"/>
              </a:spcAft>
              <a:buNone/>
              <a:defRPr sz="1467" baseline="30000">
                <a:solidFill>
                  <a:schemeClr val="tx1">
                    <a:lumMod val="85000"/>
                    <a:lumOff val="15000"/>
                  </a:schemeClr>
                </a:solidFill>
              </a:defRPr>
            </a:lvl2pPr>
            <a:lvl3pPr marL="0" indent="0">
              <a:buNone/>
              <a:defRPr sz="800"/>
            </a:lvl3pPr>
            <a:lvl4pPr marL="0" indent="0">
              <a:buNone/>
              <a:defRPr sz="800"/>
            </a:lvl4pPr>
            <a:lvl5pPr marL="0" indent="0">
              <a:buNone/>
              <a:defRPr sz="800"/>
            </a:lvl5pPr>
          </a:lstStyle>
          <a:p>
            <a:r>
              <a:rPr lang="en-US" b="1" dirty="0"/>
              <a:t>KPMG Innovation Lab</a:t>
            </a:r>
          </a:p>
          <a:p>
            <a:r>
              <a:rPr lang="en-US" dirty="0"/>
              <a:t>5</a:t>
            </a:r>
            <a:r>
              <a:rPr lang="en-US" baseline="30000" dirty="0"/>
              <a:t>th</a:t>
            </a:r>
            <a:r>
              <a:rPr lang="en-US" dirty="0"/>
              <a:t> Floor</a:t>
            </a:r>
          </a:p>
          <a:p>
            <a:r>
              <a:rPr lang="en-US" dirty="0"/>
              <a:t>379 West Broadway</a:t>
            </a:r>
          </a:p>
          <a:p>
            <a:r>
              <a:rPr lang="en-US" dirty="0"/>
              <a:t>New York, NY</a:t>
            </a:r>
          </a:p>
          <a:p>
            <a:pPr lvl="0"/>
            <a:endParaRPr lang="en-US" dirty="0"/>
          </a:p>
        </p:txBody>
      </p:sp>
      <p:sp>
        <p:nvSpPr>
          <p:cNvPr id="13" name="Text Placeholder 2"/>
          <p:cNvSpPr>
            <a:spLocks noGrp="1"/>
          </p:cNvSpPr>
          <p:nvPr>
            <p:ph type="body" sz="quarter" idx="14"/>
          </p:nvPr>
        </p:nvSpPr>
        <p:spPr>
          <a:xfrm>
            <a:off x="6442483" y="639128"/>
            <a:ext cx="5176388" cy="5342249"/>
          </a:xfrm>
        </p:spPr>
        <p:txBody>
          <a:bodyPr lIns="0" tIns="0" rIns="0" bIns="0">
            <a:normAutofit/>
          </a:bodyPr>
          <a:lstStyle>
            <a:lvl1pPr marL="0" indent="0">
              <a:buNone/>
              <a:defRPr lang="en-US" sz="1067" b="0" i="0" dirty="0">
                <a:latin typeface="Univers for KPMG" charset="0"/>
                <a:ea typeface="Univers for KPMG" charset="0"/>
                <a:cs typeface="Univers for KPMG" charset="0"/>
              </a:defRPr>
            </a:lvl1pPr>
          </a:lstStyle>
          <a:p>
            <a:pPr marL="285730" lvl="0" indent="-285730">
              <a:spcBef>
                <a:spcPts val="0"/>
              </a:spcBef>
              <a:spcAft>
                <a:spcPts val="800"/>
              </a:spcAft>
            </a:pPr>
            <a:r>
              <a:rPr lang="en-US" dirty="0"/>
              <a:t>Click to edit Master text styles</a:t>
            </a:r>
          </a:p>
        </p:txBody>
      </p:sp>
      <p:sp>
        <p:nvSpPr>
          <p:cNvPr id="23" name="Text Placeholder 4"/>
          <p:cNvSpPr>
            <a:spLocks noGrp="1"/>
          </p:cNvSpPr>
          <p:nvPr>
            <p:ph type="body" sz="quarter" idx="15" hasCustomPrompt="1"/>
          </p:nvPr>
        </p:nvSpPr>
        <p:spPr>
          <a:xfrm>
            <a:off x="2555796" y="639856"/>
            <a:ext cx="1992353" cy="631448"/>
          </a:xfrm>
        </p:spPr>
        <p:txBody>
          <a:bodyPr wrap="square" lIns="0" tIns="0" rIns="0" bIns="0">
            <a:noAutofit/>
          </a:bodyPr>
          <a:lstStyle>
            <a:lvl1pPr marL="0" indent="0">
              <a:lnSpc>
                <a:spcPts val="1067"/>
              </a:lnSpc>
              <a:spcBef>
                <a:spcPts val="0"/>
              </a:spcBef>
              <a:spcAft>
                <a:spcPts val="267"/>
              </a:spcAft>
              <a:buNone/>
              <a:defRPr sz="933" b="0" i="0" baseline="0">
                <a:solidFill>
                  <a:schemeClr val="tx1">
                    <a:lumMod val="85000"/>
                    <a:lumOff val="15000"/>
                  </a:schemeClr>
                </a:solidFill>
                <a:latin typeface="Univers for KPMG" charset="0"/>
                <a:ea typeface="Univers for KPMG" charset="0"/>
                <a:cs typeface="Univers for KPMG" charset="0"/>
              </a:defRPr>
            </a:lvl1pPr>
            <a:lvl2pPr marL="0" indent="0">
              <a:lnSpc>
                <a:spcPct val="100000"/>
              </a:lnSpc>
              <a:spcBef>
                <a:spcPts val="0"/>
              </a:spcBef>
              <a:spcAft>
                <a:spcPts val="0"/>
              </a:spcAft>
              <a:buNone/>
              <a:defRPr sz="1467" baseline="30000">
                <a:solidFill>
                  <a:schemeClr val="tx1">
                    <a:lumMod val="85000"/>
                    <a:lumOff val="15000"/>
                  </a:schemeClr>
                </a:solidFill>
              </a:defRPr>
            </a:lvl2pPr>
            <a:lvl3pPr marL="0" indent="0">
              <a:buNone/>
              <a:defRPr sz="800"/>
            </a:lvl3pPr>
            <a:lvl4pPr marL="0" indent="0">
              <a:buNone/>
              <a:defRPr sz="800"/>
            </a:lvl4pPr>
            <a:lvl5pPr marL="0" indent="0">
              <a:buNone/>
              <a:defRPr sz="800"/>
            </a:lvl5pPr>
          </a:lstStyle>
          <a:p>
            <a:r>
              <a:rPr lang="en-US" b="1" dirty="0"/>
              <a:t>Phone</a:t>
            </a:r>
            <a:r>
              <a:rPr lang="en-US" dirty="0"/>
              <a:t>: XXX-XXX-XXXX</a:t>
            </a:r>
          </a:p>
          <a:p>
            <a:r>
              <a:rPr lang="en-US" b="1" dirty="0"/>
              <a:t>Fax</a:t>
            </a:r>
            <a:r>
              <a:rPr lang="en-US" dirty="0"/>
              <a:t>: XXX-XXX-XXXX</a:t>
            </a:r>
          </a:p>
          <a:p>
            <a:r>
              <a:rPr lang="en-US" b="1" dirty="0"/>
              <a:t>Online</a:t>
            </a:r>
            <a:r>
              <a:rPr lang="en-US" dirty="0"/>
              <a:t>: web address</a:t>
            </a:r>
          </a:p>
        </p:txBody>
      </p:sp>
      <p:sp>
        <p:nvSpPr>
          <p:cNvPr id="8"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9" name="TextBox 8"/>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0"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6808404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de Bar Left – Purple">
    <p:spTree>
      <p:nvGrpSpPr>
        <p:cNvPr id="1" name=""/>
        <p:cNvGrpSpPr/>
        <p:nvPr/>
      </p:nvGrpSpPr>
      <p:grpSpPr>
        <a:xfrm>
          <a:off x="0" y="0"/>
          <a:ext cx="0" cy="0"/>
          <a:chOff x="0" y="0"/>
          <a:chExt cx="0" cy="0"/>
        </a:xfrm>
      </p:grpSpPr>
      <p:sp>
        <p:nvSpPr>
          <p:cNvPr id="15" name="Rectangle 14"/>
          <p:cNvSpPr/>
          <p:nvPr userDrawn="1"/>
        </p:nvSpPr>
        <p:spPr>
          <a:xfrm>
            <a:off x="0" y="0"/>
            <a:ext cx="182880" cy="6858000"/>
          </a:xfrm>
          <a:prstGeom prst="rect">
            <a:avLst/>
          </a:prstGeom>
          <a:solidFill>
            <a:srgbClr val="470A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470A68"/>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21"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22" name="TextBox 21"/>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23"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11712071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de Bar Right – Secondary Green">
    <p:spTree>
      <p:nvGrpSpPr>
        <p:cNvPr id="1" name=""/>
        <p:cNvGrpSpPr/>
        <p:nvPr/>
      </p:nvGrpSpPr>
      <p:grpSpPr>
        <a:xfrm>
          <a:off x="0" y="0"/>
          <a:ext cx="0" cy="0"/>
          <a:chOff x="0" y="0"/>
          <a:chExt cx="0" cy="0"/>
        </a:xfrm>
      </p:grpSpPr>
      <p:sp>
        <p:nvSpPr>
          <p:cNvPr id="5" name="Rectangle 4"/>
          <p:cNvSpPr/>
          <p:nvPr userDrawn="1"/>
        </p:nvSpPr>
        <p:spPr>
          <a:xfrm>
            <a:off x="8242303" y="0"/>
            <a:ext cx="3949700" cy="6858000"/>
          </a:xfrm>
          <a:prstGeom prst="rect">
            <a:avLst/>
          </a:prstGeom>
          <a:solidFill>
            <a:srgbClr val="00A3A1"/>
          </a:solidFill>
          <a:ln w="3175" cmpd="sng">
            <a:noFill/>
          </a:ln>
          <a:effectLst/>
        </p:spPr>
        <p:style>
          <a:lnRef idx="1">
            <a:schemeClr val="accent1"/>
          </a:lnRef>
          <a:fillRef idx="3">
            <a:schemeClr val="accent1"/>
          </a:fillRef>
          <a:effectRef idx="2">
            <a:schemeClr val="accent1"/>
          </a:effectRef>
          <a:fontRef idx="minor">
            <a:schemeClr val="lt1"/>
          </a:fontRef>
        </p:style>
        <p:txBody>
          <a:bodyPr lIns="76199" tIns="38099" rIns="76199" bIns="38099" anchor="ctr"/>
          <a:lstStyle/>
          <a:p>
            <a:pPr defTabSz="488376">
              <a:defRPr/>
            </a:pPr>
            <a:endParaRPr lang="en-US" sz="2400" b="1" dirty="0">
              <a:solidFill>
                <a:prstClr val="white"/>
              </a:solidFill>
              <a:latin typeface="Univers for KPMG"/>
              <a:cs typeface="Univers for KPMG"/>
            </a:endParaRPr>
          </a:p>
        </p:txBody>
      </p:sp>
      <p:sp>
        <p:nvSpPr>
          <p:cNvPr id="12" name="Text Placeholder 13"/>
          <p:cNvSpPr>
            <a:spLocks noGrp="1"/>
          </p:cNvSpPr>
          <p:nvPr>
            <p:ph type="body" sz="quarter" idx="12"/>
          </p:nvPr>
        </p:nvSpPr>
        <p:spPr>
          <a:xfrm>
            <a:off x="8606111" y="1446776"/>
            <a:ext cx="2822028" cy="4417501"/>
          </a:xfrm>
          <a:prstGeom prst="rect">
            <a:avLst/>
          </a:prstGeom>
        </p:spPr>
        <p:txBody>
          <a:bodyPr>
            <a:normAutofit/>
          </a:bodyPr>
          <a:lstStyle>
            <a:lvl1pPr marL="0" indent="0">
              <a:buClrTx/>
              <a:buFont typeface="Arial" charset="0"/>
              <a:buNone/>
              <a:defRPr lang="en-US" sz="1467" smtClean="0">
                <a:solidFill>
                  <a:srgbClr val="FFFFFF"/>
                </a:solidFill>
              </a:defRPr>
            </a:lvl1pPr>
            <a:lvl2pPr marL="0" indent="0">
              <a:buClrTx/>
              <a:buFont typeface="Lucida Grande"/>
              <a:buNone/>
              <a:defRPr lang="en-US" smtClean="0">
                <a:solidFill>
                  <a:srgbClr val="FFFFFF"/>
                </a:solidFill>
              </a:defRPr>
            </a:lvl2pPr>
            <a:lvl3pPr marL="0" indent="0">
              <a:buClrTx/>
              <a:buFont typeface="Lucida Grande"/>
              <a:buNone/>
              <a:defRPr lang="en-US" smtClean="0">
                <a:solidFill>
                  <a:srgbClr val="FFFFFF"/>
                </a:solidFill>
              </a:defRPr>
            </a:lvl3pPr>
            <a:lvl4pPr marL="0" indent="0">
              <a:buClrTx/>
              <a:buFont typeface="Lucida Grande"/>
              <a:buNone/>
              <a:defRPr lang="en-US" smtClean="0">
                <a:solidFill>
                  <a:srgbClr val="FFFFFF"/>
                </a:solidFill>
              </a:defRPr>
            </a:lvl4pPr>
            <a:lvl5pPr marL="0" indent="0">
              <a:buClrTx/>
              <a:buFont typeface="Lucida Grande"/>
              <a:buNone/>
              <a:defRPr lang="en-US">
                <a:solidFill>
                  <a:srgbClr val="FFFFFF"/>
                </a:solidFill>
              </a:defRPr>
            </a:lvl5pPr>
          </a:lstStyle>
          <a:p>
            <a:pPr lvl="0"/>
            <a:r>
              <a:rPr lang="en-US" dirty="0"/>
              <a:t>Click to edit Master text styles</a:t>
            </a:r>
          </a:p>
        </p:txBody>
      </p:sp>
      <p:sp>
        <p:nvSpPr>
          <p:cNvPr id="16"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7" name="TextBox 16"/>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8"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0"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9"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A3A1"/>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20"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Tree>
    <p:extLst>
      <p:ext uri="{BB962C8B-B14F-4D97-AF65-F5344CB8AC3E}">
        <p14:creationId xmlns:p14="http://schemas.microsoft.com/office/powerpoint/2010/main" val="13098313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de Bar Left – Secondary Green">
    <p:spTree>
      <p:nvGrpSpPr>
        <p:cNvPr id="1" name=""/>
        <p:cNvGrpSpPr/>
        <p:nvPr/>
      </p:nvGrpSpPr>
      <p:grpSpPr>
        <a:xfrm>
          <a:off x="0" y="0"/>
          <a:ext cx="0" cy="0"/>
          <a:chOff x="0" y="0"/>
          <a:chExt cx="0" cy="0"/>
        </a:xfrm>
      </p:grpSpPr>
      <p:sp>
        <p:nvSpPr>
          <p:cNvPr id="15" name="Rectangle 14"/>
          <p:cNvSpPr/>
          <p:nvPr userDrawn="1"/>
        </p:nvSpPr>
        <p:spPr>
          <a:xfrm>
            <a:off x="0" y="0"/>
            <a:ext cx="182880" cy="6858000"/>
          </a:xfrm>
          <a:prstGeom prst="rect">
            <a:avLst/>
          </a:prstGeom>
          <a:solidFill>
            <a:srgbClr val="02A3A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A3A1"/>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8"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19"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1" name="TextBox 30"/>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2"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591724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ide Bar Left – White">
    <p:spTree>
      <p:nvGrpSpPr>
        <p:cNvPr id="1" name=""/>
        <p:cNvGrpSpPr/>
        <p:nvPr/>
      </p:nvGrpSpPr>
      <p:grpSpPr>
        <a:xfrm>
          <a:off x="0" y="0"/>
          <a:ext cx="0" cy="0"/>
          <a:chOff x="0" y="0"/>
          <a:chExt cx="0" cy="0"/>
        </a:xfrm>
      </p:grpSpPr>
      <p:sp>
        <p:nvSpPr>
          <p:cNvPr id="10" name="Picture Placeholder 3"/>
          <p:cNvSpPr>
            <a:spLocks noGrp="1"/>
          </p:cNvSpPr>
          <p:nvPr>
            <p:ph type="pic" sz="quarter" idx="10"/>
          </p:nvPr>
        </p:nvSpPr>
        <p:spPr>
          <a:xfrm>
            <a:off x="3897705" y="0"/>
            <a:ext cx="8294297" cy="6858000"/>
          </a:xfrm>
          <a:prstGeom prst="rect">
            <a:avLst/>
          </a:prstGeom>
          <a:solidFill>
            <a:schemeClr val="bg1">
              <a:lumMod val="85000"/>
            </a:schemeClr>
          </a:solidFill>
        </p:spPr>
        <p:txBody>
          <a:bodyPr vert="horz" lIns="117219" tIns="58610" rIns="117219" bIns="58610"/>
          <a:lstStyle>
            <a:lvl1pPr marL="0" indent="0">
              <a:buNone/>
              <a:defRPr sz="1167">
                <a:latin typeface="Univers for KPMG Light"/>
                <a:cs typeface="Univers for KPMG Light"/>
              </a:defRPr>
            </a:lvl1pPr>
          </a:lstStyle>
          <a:p>
            <a:r>
              <a:rPr lang="en-US" dirty="0"/>
              <a:t>Drag picture to placeholder or click icon to add</a:t>
            </a:r>
          </a:p>
        </p:txBody>
      </p:sp>
      <p:sp>
        <p:nvSpPr>
          <p:cNvPr id="3" name="Freeform 6"/>
          <p:cNvSpPr>
            <a:spLocks noChangeAspect="1" noChangeArrowheads="1"/>
          </p:cNvSpPr>
          <p:nvPr/>
        </p:nvSpPr>
        <p:spPr bwMode="auto">
          <a:xfrm>
            <a:off x="762000" y="6225117"/>
            <a:ext cx="626533" cy="251883"/>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6" name="Title Placeholder 1"/>
          <p:cNvSpPr>
            <a:spLocks noGrp="1"/>
          </p:cNvSpPr>
          <p:nvPr>
            <p:ph type="title"/>
          </p:nvPr>
        </p:nvSpPr>
        <p:spPr>
          <a:xfrm>
            <a:off x="762000" y="540600"/>
            <a:ext cx="2600960" cy="1034129"/>
          </a:xfrm>
          <a:prstGeom prst="rect">
            <a:avLst/>
          </a:prstGeom>
          <a:noFill/>
          <a:ln>
            <a:noFill/>
          </a:ln>
        </p:spPr>
        <p:txBody>
          <a:bodyPr vert="horz" wrap="square" lIns="0" tIns="0" rIns="0" bIns="0" numCol="1" anchor="t" anchorCtr="0" compatLnSpc="1">
            <a:prstTxWarp prst="textNoShape">
              <a:avLst/>
            </a:prstTxWarp>
            <a:spAutoFit/>
          </a:bodyPr>
          <a:lstStyle>
            <a:lvl1pPr>
              <a:defRPr lang="en-US" sz="4800" kern="0" dirty="0">
                <a:solidFill>
                  <a:srgbClr val="005EB8"/>
                </a:solidFill>
              </a:defRPr>
            </a:lvl1pPr>
          </a:lstStyle>
          <a:p>
            <a:pPr lvl="0" defTabSz="1219140"/>
            <a:r>
              <a:rPr lang="en-US"/>
              <a:t>Click to edit Master title style</a:t>
            </a:r>
            <a:endParaRPr lang="en-US" dirty="0"/>
          </a:p>
        </p:txBody>
      </p:sp>
      <p:sp>
        <p:nvSpPr>
          <p:cNvPr id="8" name="TextBox 7"/>
          <p:cNvSpPr txBox="1"/>
          <p:nvPr userDrawn="1"/>
        </p:nvSpPr>
        <p:spPr>
          <a:xfrm>
            <a:off x="1583897" y="6222579"/>
            <a:ext cx="2118447" cy="32803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dirty="0"/>
              <a:t>© 2018 KPMG LLP, a Delaware limited liability partnership and the U.S. member firm of the KPMG network of independent member firms affiliated with KPMG International Cooperative (“KPMG International”), a Swiss entity. All rights reserved.</a:t>
            </a:r>
          </a:p>
        </p:txBody>
      </p:sp>
      <p:sp>
        <p:nvSpPr>
          <p:cNvPr id="7" name="Slide Number Placeholder 5"/>
          <p:cNvSpPr>
            <a:spLocks noGrp="1"/>
          </p:cNvSpPr>
          <p:nvPr>
            <p:ph type="sldNum" sz="quarter" idx="4"/>
          </p:nvPr>
        </p:nvSpPr>
        <p:spPr>
          <a:xfrm>
            <a:off x="11049000" y="6225543"/>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9" name="Text Placeholder 2"/>
          <p:cNvSpPr>
            <a:spLocks noGrp="1"/>
          </p:cNvSpPr>
          <p:nvPr>
            <p:ph type="body" sz="quarter" idx="12"/>
          </p:nvPr>
        </p:nvSpPr>
        <p:spPr>
          <a:xfrm>
            <a:off x="762624" y="1948639"/>
            <a:ext cx="2600339" cy="3919101"/>
          </a:xfrm>
          <a:noFill/>
          <a:ln>
            <a:noFill/>
          </a:ln>
        </p:spPr>
        <p:txBody>
          <a:bodyPr vert="horz" wrap="square" lIns="0" tIns="28574" rIns="54864" bIns="28574" numCol="1" anchor="t" anchorCtr="0" compatLnSpc="1">
            <a:prstTxWarp prst="textNoShape">
              <a:avLst/>
            </a:prstTxWarp>
            <a:noAutofit/>
          </a:bodyPr>
          <a:lstStyle>
            <a:lvl1pPr marL="283620" indent="-283620">
              <a:lnSpc>
                <a:spcPts val="1867"/>
              </a:lnSpc>
              <a:buNone/>
              <a:defRPr lang="en-US" sz="1333" smtClean="0">
                <a:solidFill>
                  <a:schemeClr val="tx1">
                    <a:lumMod val="85000"/>
                    <a:lumOff val="15000"/>
                  </a:schemeClr>
                </a:solidFill>
                <a:latin typeface="Univers for KPMG" charset="0"/>
                <a:ea typeface="Univers for KPMG" charset="0"/>
                <a:cs typeface="Univers for KPMG" charset="0"/>
              </a:defRPr>
            </a:lvl1pPr>
            <a:lvl2pPr marL="0" indent="0">
              <a:lnSpc>
                <a:spcPts val="1867"/>
              </a:lnSpc>
              <a:buNone/>
              <a:defRPr lang="en-US" smtClean="0"/>
            </a:lvl2pPr>
            <a:lvl3pPr marL="0" indent="0">
              <a:lnSpc>
                <a:spcPts val="1867"/>
              </a:lnSpc>
              <a:buNone/>
              <a:defRPr lang="en-US" smtClean="0"/>
            </a:lvl3pPr>
            <a:lvl4pPr marL="0" indent="0">
              <a:lnSpc>
                <a:spcPts val="1867"/>
              </a:lnSpc>
              <a:buNone/>
              <a:defRPr lang="en-US" smtClean="0"/>
            </a:lvl4pPr>
            <a:lvl5pPr marL="0" indent="0">
              <a:lnSpc>
                <a:spcPts val="1867"/>
              </a:lnSpc>
              <a:buNone/>
              <a:defRPr lang="en-US" dirty="0"/>
            </a:lvl5pPr>
          </a:lstStyle>
          <a:p>
            <a:pPr marL="0" lvl="0" indent="0" defTabSz="488388" fontAlgn="auto">
              <a:lnSpc>
                <a:spcPts val="1867"/>
              </a:lnSpc>
              <a:spcBef>
                <a:spcPts val="0"/>
              </a:spcBef>
              <a:spcAft>
                <a:spcPts val="1200"/>
              </a:spcAft>
              <a:tabLst>
                <a:tab pos="380981" algn="l"/>
              </a:tabLst>
            </a:pPr>
            <a:r>
              <a:rPr lang="en-US" dirty="0"/>
              <a:t>Click to edit Master text styles</a:t>
            </a:r>
          </a:p>
        </p:txBody>
      </p:sp>
    </p:spTree>
    <p:extLst>
      <p:ext uri="{BB962C8B-B14F-4D97-AF65-F5344CB8AC3E}">
        <p14:creationId xmlns:p14="http://schemas.microsoft.com/office/powerpoint/2010/main" val="17890442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Qualification">
    <p:spTree>
      <p:nvGrpSpPr>
        <p:cNvPr id="1" name=""/>
        <p:cNvGrpSpPr/>
        <p:nvPr/>
      </p:nvGrpSpPr>
      <p:grpSpPr>
        <a:xfrm>
          <a:off x="0" y="0"/>
          <a:ext cx="0" cy="0"/>
          <a:chOff x="0" y="0"/>
          <a:chExt cx="0" cy="0"/>
        </a:xfrm>
      </p:grpSpPr>
      <p:sp>
        <p:nvSpPr>
          <p:cNvPr id="16" name="Title Placeholder 1"/>
          <p:cNvSpPr>
            <a:spLocks noGrp="1"/>
          </p:cNvSpPr>
          <p:nvPr>
            <p:ph type="title"/>
          </p:nvPr>
        </p:nvSpPr>
        <p:spPr>
          <a:xfrm>
            <a:off x="1642131" y="547342"/>
            <a:ext cx="7004732" cy="1159540"/>
          </a:xfrm>
          <a:prstGeom prst="rect">
            <a:avLst/>
          </a:prstGeom>
          <a:noFill/>
          <a:ln>
            <a:noFill/>
          </a:ln>
        </p:spPr>
        <p:txBody>
          <a:bodyPr vert="horz" wrap="square" lIns="0" tIns="0" rIns="0" bIns="0" numCol="1" anchor="t" anchorCtr="0" compatLnSpc="1">
            <a:prstTxWarp prst="textNoShape">
              <a:avLst/>
            </a:prstTxWarp>
            <a:noAutofit/>
          </a:bodyPr>
          <a:lstStyle>
            <a:lvl1pPr>
              <a:defRPr lang="en-US" kern="0" dirty="0">
                <a:solidFill>
                  <a:srgbClr val="00338D"/>
                </a:solidFill>
              </a:defRPr>
            </a:lvl1pPr>
          </a:lstStyle>
          <a:p>
            <a:pPr lvl="0" defTabSz="1219140">
              <a:lnSpc>
                <a:spcPct val="80000"/>
              </a:lnSpc>
            </a:pPr>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48359A"/>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8" name="Text Placeholder 13"/>
          <p:cNvSpPr>
            <a:spLocks noGrp="1"/>
          </p:cNvSpPr>
          <p:nvPr>
            <p:ph type="body" sz="quarter" idx="16"/>
          </p:nvPr>
        </p:nvSpPr>
        <p:spPr>
          <a:xfrm>
            <a:off x="487304" y="1986456"/>
            <a:ext cx="3157861" cy="3878845"/>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32"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
        <p:nvSpPr>
          <p:cNvPr id="8"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9" name="TextBox 8"/>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0" name="Rectangle 9"/>
          <p:cNvSpPr/>
          <p:nvPr userDrawn="1"/>
        </p:nvSpPr>
        <p:spPr>
          <a:xfrm>
            <a:off x="0" y="0"/>
            <a:ext cx="182880" cy="6858000"/>
          </a:xfrm>
          <a:prstGeom prst="rect">
            <a:avLst/>
          </a:prstGeom>
          <a:solidFill>
            <a:srgbClr val="48359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Tree>
    <p:extLst>
      <p:ext uri="{BB962C8B-B14F-4D97-AF65-F5344CB8AC3E}">
        <p14:creationId xmlns:p14="http://schemas.microsoft.com/office/powerpoint/2010/main" val="30636786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Qualification – Color BG">
    <p:spTree>
      <p:nvGrpSpPr>
        <p:cNvPr id="1" name=""/>
        <p:cNvGrpSpPr/>
        <p:nvPr/>
      </p:nvGrpSpPr>
      <p:grpSpPr>
        <a:xfrm>
          <a:off x="0" y="0"/>
          <a:ext cx="0" cy="0"/>
          <a:chOff x="0" y="0"/>
          <a:chExt cx="0" cy="0"/>
        </a:xfrm>
      </p:grpSpPr>
      <p:sp>
        <p:nvSpPr>
          <p:cNvPr id="16" name="Title Placeholder 1"/>
          <p:cNvSpPr>
            <a:spLocks noGrp="1"/>
          </p:cNvSpPr>
          <p:nvPr>
            <p:ph type="title"/>
          </p:nvPr>
        </p:nvSpPr>
        <p:spPr>
          <a:xfrm>
            <a:off x="1642131" y="547342"/>
            <a:ext cx="7004732" cy="1159540"/>
          </a:xfrm>
          <a:prstGeom prst="rect">
            <a:avLst/>
          </a:prstGeom>
          <a:noFill/>
          <a:ln>
            <a:noFill/>
          </a:ln>
        </p:spPr>
        <p:txBody>
          <a:bodyPr vert="horz" wrap="square" lIns="0" tIns="0" rIns="0" bIns="0" numCol="1" anchor="t" anchorCtr="0" compatLnSpc="1">
            <a:prstTxWarp prst="textNoShape">
              <a:avLst/>
            </a:prstTxWarp>
            <a:noAutofit/>
          </a:bodyPr>
          <a:lstStyle>
            <a:lvl1pPr>
              <a:defRPr lang="en-US" kern="0" dirty="0">
                <a:solidFill>
                  <a:schemeClr val="bg1"/>
                </a:solidFill>
              </a:defRPr>
            </a:lvl1pPr>
          </a:lstStyle>
          <a:p>
            <a:pPr lvl="0" defTabSz="1219140">
              <a:lnSpc>
                <a:spcPct val="80000"/>
              </a:lnSpc>
            </a:pPr>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chemeClr val="bg1"/>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8" name="Text Placeholder 13"/>
          <p:cNvSpPr>
            <a:spLocks noGrp="1"/>
          </p:cNvSpPr>
          <p:nvPr>
            <p:ph type="body" sz="quarter" idx="16"/>
          </p:nvPr>
        </p:nvSpPr>
        <p:spPr>
          <a:xfrm>
            <a:off x="487304" y="1986456"/>
            <a:ext cx="3157861" cy="3878845"/>
          </a:xfrm>
          <a:prstGeom prst="rect">
            <a:avLst/>
          </a:prstGeom>
        </p:spPr>
        <p:txBody>
          <a:bodyPr lIns="0" tIns="0" rIns="0" bIns="0">
            <a:normAutofit/>
          </a:bodyPr>
          <a:lstStyle>
            <a:lvl1pPr marL="0" indent="0">
              <a:buNone/>
              <a:defRPr lang="en-US" sz="1467" smtClean="0">
                <a:solidFill>
                  <a:schemeClr val="bg1"/>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19"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1" name="TextBox 30"/>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2"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Tree>
    <p:extLst>
      <p:ext uri="{BB962C8B-B14F-4D97-AF65-F5344CB8AC3E}">
        <p14:creationId xmlns:p14="http://schemas.microsoft.com/office/powerpoint/2010/main" val="1869583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ur Team Grid">
    <p:spTree>
      <p:nvGrpSpPr>
        <p:cNvPr id="1" name=""/>
        <p:cNvGrpSpPr/>
        <p:nvPr/>
      </p:nvGrpSpPr>
      <p:grpSpPr>
        <a:xfrm>
          <a:off x="0" y="0"/>
          <a:ext cx="0" cy="0"/>
          <a:chOff x="0" y="0"/>
          <a:chExt cx="0" cy="0"/>
        </a:xfrm>
      </p:grpSpPr>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1" name="TextBox 30"/>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2"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
        <p:nvSpPr>
          <p:cNvPr id="43" name="Text Placeholder 2"/>
          <p:cNvSpPr>
            <a:spLocks noGrp="1"/>
          </p:cNvSpPr>
          <p:nvPr>
            <p:ph type="body" sz="quarter" idx="11" hasCustomPrompt="1"/>
          </p:nvPr>
        </p:nvSpPr>
        <p:spPr>
          <a:xfrm>
            <a:off x="1004678" y="2278939"/>
            <a:ext cx="2454935" cy="215444"/>
          </a:xfrm>
        </p:spPr>
        <p:txBody>
          <a:bodyPr lIns="0" tIns="0" rIns="0" bIns="0">
            <a:spAutoFit/>
          </a:bodyPr>
          <a:lstStyle>
            <a:lvl1pPr marL="0" indent="0">
              <a:buNone/>
              <a:defRPr lang="en-US" sz="1400" b="1" kern="1200" smtClean="0">
                <a:solidFill>
                  <a:srgbClr val="005EB8"/>
                </a:solidFill>
                <a:latin typeface="Univers for KPMG" panose="020B0603020202020204" pitchFamily="34" charset="0"/>
                <a:ea typeface="ヒラギノ角ゴ Pro W3" charset="0"/>
                <a:cs typeface="ヒラギノ角ゴ Pro W3" charset="0"/>
              </a:defRPr>
            </a:lvl1pPr>
          </a:lstStyle>
          <a:p>
            <a:pPr lvl="0"/>
            <a:r>
              <a:rPr lang="en-US" dirty="0"/>
              <a:t>Name here</a:t>
            </a:r>
          </a:p>
        </p:txBody>
      </p:sp>
      <p:sp>
        <p:nvSpPr>
          <p:cNvPr id="44" name="Text Placeholder 2"/>
          <p:cNvSpPr>
            <a:spLocks noGrp="1"/>
          </p:cNvSpPr>
          <p:nvPr>
            <p:ph type="body" sz="quarter" idx="12" hasCustomPrompt="1"/>
          </p:nvPr>
        </p:nvSpPr>
        <p:spPr>
          <a:xfrm>
            <a:off x="1004678" y="2500111"/>
            <a:ext cx="2454935" cy="164148"/>
          </a:xfrm>
        </p:spPr>
        <p:txBody>
          <a:bodyPr lIns="0" tIns="0" rIns="0" bIns="0">
            <a:spAutoFit/>
          </a:bodyPr>
          <a:lstStyle>
            <a:lvl1pPr marL="0" indent="0">
              <a:buNone/>
              <a:defRPr lang="en-US" sz="1067" b="1" kern="1200" dirty="0" smtClean="0">
                <a:solidFill>
                  <a:schemeClr val="tx1">
                    <a:lumMod val="85000"/>
                    <a:lumOff val="15000"/>
                  </a:schemeClr>
                </a:solidFill>
                <a:latin typeface="Univers for KPMG" panose="020B0603020202020204" pitchFamily="34" charset="0"/>
                <a:ea typeface="ヒラギノ角ゴ Pro W3" charset="0"/>
                <a:cs typeface="ヒラギノ角ゴ Pro W3" charset="0"/>
              </a:defRPr>
            </a:lvl1pPr>
          </a:lstStyle>
          <a:p>
            <a:pPr lvl="0"/>
            <a:r>
              <a:rPr lang="en-US"/>
              <a:t>Position here</a:t>
            </a:r>
            <a:endParaRPr lang="en-US" dirty="0"/>
          </a:p>
        </p:txBody>
      </p:sp>
      <p:sp>
        <p:nvSpPr>
          <p:cNvPr id="45" name="Text Placeholder 2"/>
          <p:cNvSpPr>
            <a:spLocks noGrp="1"/>
          </p:cNvSpPr>
          <p:nvPr>
            <p:ph type="body" sz="quarter" idx="13" hasCustomPrompt="1"/>
          </p:nvPr>
        </p:nvSpPr>
        <p:spPr>
          <a:xfrm>
            <a:off x="1004677" y="2655924"/>
            <a:ext cx="2454935" cy="143629"/>
          </a:xfrm>
        </p:spPr>
        <p:txBody>
          <a:bodyPr lIns="0" tIns="0" rIns="0" bIns="0">
            <a:spAutoFit/>
          </a:bodyPr>
          <a:lstStyle>
            <a:lvl1pPr marL="0" indent="0">
              <a:buNone/>
              <a:defRPr lang="en-US" sz="933" i="1" kern="1200" baseline="0" smtClean="0">
                <a:solidFill>
                  <a:schemeClr val="tx1">
                    <a:lumMod val="85000"/>
                    <a:lumOff val="15000"/>
                  </a:schemeClr>
                </a:solidFill>
                <a:latin typeface="Univers for KPMG Oblique" charset="0"/>
                <a:ea typeface="Univers for KPMG Oblique" charset="0"/>
                <a:cs typeface="Univers for KPMG Oblique" charset="0"/>
              </a:defRPr>
            </a:lvl1pPr>
          </a:lstStyle>
          <a:p>
            <a:pPr lvl="0"/>
            <a:r>
              <a:rPr lang="en-US" dirty="0"/>
              <a:t>Project role here</a:t>
            </a:r>
          </a:p>
        </p:txBody>
      </p:sp>
      <p:sp>
        <p:nvSpPr>
          <p:cNvPr id="46" name="Text Placeholder 2"/>
          <p:cNvSpPr>
            <a:spLocks noGrp="1"/>
          </p:cNvSpPr>
          <p:nvPr>
            <p:ph type="body" sz="quarter" idx="14" hasCustomPrompt="1"/>
          </p:nvPr>
        </p:nvSpPr>
        <p:spPr>
          <a:xfrm>
            <a:off x="1004677" y="2916645"/>
            <a:ext cx="2454935" cy="430695"/>
          </a:xfrm>
        </p:spPr>
        <p:txBody>
          <a:bodyPr lIns="0" tIns="0" rIns="0" bIns="0">
            <a:spAutoFit/>
          </a:bodyPr>
          <a:lstStyle>
            <a:lvl1pPr marL="0" marR="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r>
              <a:rPr lang="en-US" dirty="0"/>
              <a:t>Description for the person here, maximum of 4 lines. The amount of information here should be concise.</a:t>
            </a:r>
          </a:p>
        </p:txBody>
      </p:sp>
      <p:sp>
        <p:nvSpPr>
          <p:cNvPr id="47" name="Text Placeholder 2"/>
          <p:cNvSpPr>
            <a:spLocks noGrp="1"/>
          </p:cNvSpPr>
          <p:nvPr>
            <p:ph type="body" sz="quarter" idx="15" hasCustomPrompt="1"/>
          </p:nvPr>
        </p:nvSpPr>
        <p:spPr>
          <a:xfrm>
            <a:off x="3752221" y="2278939"/>
            <a:ext cx="2454935" cy="215444"/>
          </a:xfrm>
        </p:spPr>
        <p:txBody>
          <a:bodyPr lIns="0" tIns="0" rIns="0" bIns="0">
            <a:spAutoFit/>
          </a:bodyPr>
          <a:lstStyle>
            <a:lvl1pPr marL="0" indent="0">
              <a:buNone/>
              <a:defRPr lang="en-US" sz="1400" b="1" kern="1200" smtClean="0">
                <a:solidFill>
                  <a:srgbClr val="005EB8"/>
                </a:solidFill>
                <a:latin typeface="Univers for KPMG" panose="020B0603020202020204" pitchFamily="34" charset="0"/>
                <a:ea typeface="ヒラギノ角ゴ Pro W3" charset="0"/>
                <a:cs typeface="ヒラギノ角ゴ Pro W3" charset="0"/>
              </a:defRPr>
            </a:lvl1pPr>
          </a:lstStyle>
          <a:p>
            <a:pPr lvl="0"/>
            <a:r>
              <a:rPr lang="en-US" dirty="0"/>
              <a:t>Name here</a:t>
            </a:r>
          </a:p>
        </p:txBody>
      </p:sp>
      <p:sp>
        <p:nvSpPr>
          <p:cNvPr id="48" name="Text Placeholder 2"/>
          <p:cNvSpPr>
            <a:spLocks noGrp="1"/>
          </p:cNvSpPr>
          <p:nvPr>
            <p:ph type="body" sz="quarter" idx="16" hasCustomPrompt="1"/>
          </p:nvPr>
        </p:nvSpPr>
        <p:spPr>
          <a:xfrm>
            <a:off x="3755694" y="2500111"/>
            <a:ext cx="2454935" cy="164148"/>
          </a:xfrm>
        </p:spPr>
        <p:txBody>
          <a:bodyPr lIns="0" tIns="0" rIns="0" bIns="0">
            <a:spAutoFit/>
          </a:bodyPr>
          <a:lstStyle>
            <a:lvl1pPr marL="0" indent="0">
              <a:buNone/>
              <a:defRPr lang="en-US" sz="1067" b="1" kern="1200" dirty="0" smtClean="0">
                <a:solidFill>
                  <a:schemeClr val="tx1">
                    <a:lumMod val="85000"/>
                    <a:lumOff val="15000"/>
                  </a:schemeClr>
                </a:solidFill>
                <a:latin typeface="Univers for KPMG" panose="020B0603020202020204" pitchFamily="34" charset="0"/>
                <a:ea typeface="ヒラギノ角ゴ Pro W3" charset="0"/>
                <a:cs typeface="ヒラギノ角ゴ Pro W3" charset="0"/>
              </a:defRPr>
            </a:lvl1pPr>
          </a:lstStyle>
          <a:p>
            <a:pPr lvl="0"/>
            <a:r>
              <a:rPr lang="en-US"/>
              <a:t>Position here</a:t>
            </a:r>
            <a:endParaRPr lang="en-US" dirty="0"/>
          </a:p>
        </p:txBody>
      </p:sp>
      <p:sp>
        <p:nvSpPr>
          <p:cNvPr id="49" name="Text Placeholder 2"/>
          <p:cNvSpPr>
            <a:spLocks noGrp="1"/>
          </p:cNvSpPr>
          <p:nvPr>
            <p:ph type="body" sz="quarter" idx="17" hasCustomPrompt="1"/>
          </p:nvPr>
        </p:nvSpPr>
        <p:spPr>
          <a:xfrm>
            <a:off x="3755693" y="2655924"/>
            <a:ext cx="2454935" cy="143629"/>
          </a:xfrm>
        </p:spPr>
        <p:txBody>
          <a:bodyPr lIns="0" tIns="0" rIns="0" bIns="0">
            <a:spAutoFit/>
          </a:bodyPr>
          <a:lstStyle>
            <a:lvl1pPr marL="0" indent="0">
              <a:buNone/>
              <a:defRPr lang="en-US" sz="933" i="1" kern="1200" baseline="0" smtClean="0">
                <a:solidFill>
                  <a:schemeClr val="tx1">
                    <a:lumMod val="85000"/>
                    <a:lumOff val="15000"/>
                  </a:schemeClr>
                </a:solidFill>
                <a:latin typeface="Univers for KPMG Oblique" charset="0"/>
                <a:ea typeface="Univers for KPMG Oblique" charset="0"/>
                <a:cs typeface="Univers for KPMG Oblique" charset="0"/>
              </a:defRPr>
            </a:lvl1pPr>
          </a:lstStyle>
          <a:p>
            <a:pPr lvl="0"/>
            <a:r>
              <a:rPr lang="en-US" dirty="0"/>
              <a:t>Project role here</a:t>
            </a:r>
          </a:p>
        </p:txBody>
      </p:sp>
      <p:sp>
        <p:nvSpPr>
          <p:cNvPr id="50" name="Text Placeholder 2"/>
          <p:cNvSpPr>
            <a:spLocks noGrp="1"/>
          </p:cNvSpPr>
          <p:nvPr>
            <p:ph type="body" sz="quarter" idx="18" hasCustomPrompt="1"/>
          </p:nvPr>
        </p:nvSpPr>
        <p:spPr>
          <a:xfrm>
            <a:off x="3755693" y="2916645"/>
            <a:ext cx="2454935" cy="430695"/>
          </a:xfrm>
        </p:spPr>
        <p:txBody>
          <a:bodyPr lIns="0" tIns="0" rIns="0" bIns="0">
            <a:spAutoFit/>
          </a:bodyPr>
          <a:lstStyle>
            <a:lvl1pPr marL="0" marR="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r>
              <a:rPr lang="en-US" dirty="0"/>
              <a:t>Description for the person here, maximum of 4 lines. The amount of information here should be concise.</a:t>
            </a:r>
          </a:p>
        </p:txBody>
      </p:sp>
      <p:sp>
        <p:nvSpPr>
          <p:cNvPr id="51" name="Text Placeholder 2"/>
          <p:cNvSpPr>
            <a:spLocks noGrp="1"/>
          </p:cNvSpPr>
          <p:nvPr>
            <p:ph type="body" sz="quarter" idx="19" hasCustomPrompt="1"/>
          </p:nvPr>
        </p:nvSpPr>
        <p:spPr>
          <a:xfrm>
            <a:off x="6499763" y="2278939"/>
            <a:ext cx="2454935" cy="215444"/>
          </a:xfrm>
        </p:spPr>
        <p:txBody>
          <a:bodyPr lIns="0" tIns="0" rIns="0" bIns="0">
            <a:spAutoFit/>
          </a:bodyPr>
          <a:lstStyle>
            <a:lvl1pPr marL="0" indent="0">
              <a:buNone/>
              <a:defRPr lang="en-US" sz="1400" b="1" kern="1200" smtClean="0">
                <a:solidFill>
                  <a:srgbClr val="005EB8"/>
                </a:solidFill>
                <a:latin typeface="Univers for KPMG" panose="020B0603020202020204" pitchFamily="34" charset="0"/>
                <a:ea typeface="ヒラギノ角ゴ Pro W3" charset="0"/>
                <a:cs typeface="ヒラギノ角ゴ Pro W3" charset="0"/>
              </a:defRPr>
            </a:lvl1pPr>
          </a:lstStyle>
          <a:p>
            <a:pPr lvl="0"/>
            <a:r>
              <a:rPr lang="en-US" dirty="0"/>
              <a:t>Name here</a:t>
            </a:r>
          </a:p>
        </p:txBody>
      </p:sp>
      <p:sp>
        <p:nvSpPr>
          <p:cNvPr id="52" name="Text Placeholder 2"/>
          <p:cNvSpPr>
            <a:spLocks noGrp="1"/>
          </p:cNvSpPr>
          <p:nvPr>
            <p:ph type="body" sz="quarter" idx="20" hasCustomPrompt="1"/>
          </p:nvPr>
        </p:nvSpPr>
        <p:spPr>
          <a:xfrm>
            <a:off x="6506710" y="2500111"/>
            <a:ext cx="2454935" cy="164148"/>
          </a:xfrm>
        </p:spPr>
        <p:txBody>
          <a:bodyPr lIns="0" tIns="0" rIns="0" bIns="0">
            <a:spAutoFit/>
          </a:bodyPr>
          <a:lstStyle>
            <a:lvl1pPr marL="0" indent="0">
              <a:buNone/>
              <a:defRPr lang="en-US" sz="1067" b="1" kern="1200" dirty="0" smtClean="0">
                <a:solidFill>
                  <a:schemeClr val="tx1">
                    <a:lumMod val="85000"/>
                    <a:lumOff val="15000"/>
                  </a:schemeClr>
                </a:solidFill>
                <a:latin typeface="Univers for KPMG" panose="020B0603020202020204" pitchFamily="34" charset="0"/>
                <a:ea typeface="ヒラギノ角ゴ Pro W3" charset="0"/>
                <a:cs typeface="ヒラギノ角ゴ Pro W3" charset="0"/>
              </a:defRPr>
            </a:lvl1pPr>
          </a:lstStyle>
          <a:p>
            <a:pPr lvl="0"/>
            <a:r>
              <a:rPr lang="en-US"/>
              <a:t>Position here</a:t>
            </a:r>
            <a:endParaRPr lang="en-US" dirty="0"/>
          </a:p>
        </p:txBody>
      </p:sp>
      <p:sp>
        <p:nvSpPr>
          <p:cNvPr id="53" name="Text Placeholder 2"/>
          <p:cNvSpPr>
            <a:spLocks noGrp="1"/>
          </p:cNvSpPr>
          <p:nvPr>
            <p:ph type="body" sz="quarter" idx="21" hasCustomPrompt="1"/>
          </p:nvPr>
        </p:nvSpPr>
        <p:spPr>
          <a:xfrm>
            <a:off x="6506709" y="2655924"/>
            <a:ext cx="2454935" cy="143629"/>
          </a:xfrm>
        </p:spPr>
        <p:txBody>
          <a:bodyPr lIns="0" tIns="0" rIns="0" bIns="0">
            <a:spAutoFit/>
          </a:bodyPr>
          <a:lstStyle>
            <a:lvl1pPr marL="0" indent="0">
              <a:buNone/>
              <a:defRPr lang="en-US" sz="933" i="1" kern="1200" baseline="0" smtClean="0">
                <a:solidFill>
                  <a:schemeClr val="tx1">
                    <a:lumMod val="85000"/>
                    <a:lumOff val="15000"/>
                  </a:schemeClr>
                </a:solidFill>
                <a:latin typeface="Univers for KPMG Oblique" charset="0"/>
                <a:ea typeface="Univers for KPMG Oblique" charset="0"/>
                <a:cs typeface="Univers for KPMG Oblique" charset="0"/>
              </a:defRPr>
            </a:lvl1pPr>
          </a:lstStyle>
          <a:p>
            <a:pPr lvl="0"/>
            <a:r>
              <a:rPr lang="en-US" dirty="0"/>
              <a:t>Project role here</a:t>
            </a:r>
          </a:p>
        </p:txBody>
      </p:sp>
      <p:sp>
        <p:nvSpPr>
          <p:cNvPr id="54" name="Text Placeholder 2"/>
          <p:cNvSpPr>
            <a:spLocks noGrp="1"/>
          </p:cNvSpPr>
          <p:nvPr>
            <p:ph type="body" sz="quarter" idx="22" hasCustomPrompt="1"/>
          </p:nvPr>
        </p:nvSpPr>
        <p:spPr>
          <a:xfrm>
            <a:off x="6506709" y="2916645"/>
            <a:ext cx="2454935" cy="430695"/>
          </a:xfrm>
        </p:spPr>
        <p:txBody>
          <a:bodyPr lIns="0" tIns="0" rIns="0" bIns="0">
            <a:spAutoFit/>
          </a:bodyPr>
          <a:lstStyle>
            <a:lvl1pPr marL="0" marR="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r>
              <a:rPr lang="en-US" dirty="0"/>
              <a:t>Description for the person here, maximum of 4 lines. The amount of information here should be concise.</a:t>
            </a:r>
          </a:p>
        </p:txBody>
      </p:sp>
      <p:sp>
        <p:nvSpPr>
          <p:cNvPr id="55" name="Text Placeholder 2"/>
          <p:cNvSpPr>
            <a:spLocks noGrp="1"/>
          </p:cNvSpPr>
          <p:nvPr>
            <p:ph type="body" sz="quarter" idx="23" hasCustomPrompt="1"/>
          </p:nvPr>
        </p:nvSpPr>
        <p:spPr>
          <a:xfrm>
            <a:off x="9247305" y="2278939"/>
            <a:ext cx="2454935" cy="215444"/>
          </a:xfrm>
        </p:spPr>
        <p:txBody>
          <a:bodyPr lIns="0" tIns="0" rIns="0" bIns="0">
            <a:spAutoFit/>
          </a:bodyPr>
          <a:lstStyle>
            <a:lvl1pPr marL="0" indent="0">
              <a:buNone/>
              <a:defRPr lang="en-US" sz="1400" b="1" kern="1200" smtClean="0">
                <a:solidFill>
                  <a:srgbClr val="005EB8"/>
                </a:solidFill>
                <a:latin typeface="Univers for KPMG" panose="020B0603020202020204" pitchFamily="34" charset="0"/>
                <a:ea typeface="ヒラギノ角ゴ Pro W3" charset="0"/>
                <a:cs typeface="ヒラギノ角ゴ Pro W3" charset="0"/>
              </a:defRPr>
            </a:lvl1pPr>
          </a:lstStyle>
          <a:p>
            <a:pPr lvl="0"/>
            <a:r>
              <a:rPr lang="en-US" dirty="0"/>
              <a:t>Name here</a:t>
            </a:r>
          </a:p>
        </p:txBody>
      </p:sp>
      <p:sp>
        <p:nvSpPr>
          <p:cNvPr id="56" name="Text Placeholder 2"/>
          <p:cNvSpPr>
            <a:spLocks noGrp="1"/>
          </p:cNvSpPr>
          <p:nvPr>
            <p:ph type="body" sz="quarter" idx="24" hasCustomPrompt="1"/>
          </p:nvPr>
        </p:nvSpPr>
        <p:spPr>
          <a:xfrm>
            <a:off x="9247305" y="2500111"/>
            <a:ext cx="2454935" cy="164148"/>
          </a:xfrm>
        </p:spPr>
        <p:txBody>
          <a:bodyPr lIns="0" tIns="0" rIns="0" bIns="0">
            <a:spAutoFit/>
          </a:bodyPr>
          <a:lstStyle>
            <a:lvl1pPr marL="0" indent="0">
              <a:buNone/>
              <a:defRPr lang="en-US" sz="1067" b="1" kern="1200" dirty="0" smtClean="0">
                <a:solidFill>
                  <a:schemeClr val="tx1">
                    <a:lumMod val="85000"/>
                    <a:lumOff val="15000"/>
                  </a:schemeClr>
                </a:solidFill>
                <a:latin typeface="Univers for KPMG" panose="020B0603020202020204" pitchFamily="34" charset="0"/>
                <a:ea typeface="ヒラギノ角ゴ Pro W3" charset="0"/>
                <a:cs typeface="ヒラギノ角ゴ Pro W3" charset="0"/>
              </a:defRPr>
            </a:lvl1pPr>
          </a:lstStyle>
          <a:p>
            <a:pPr lvl="0"/>
            <a:r>
              <a:rPr lang="en-US"/>
              <a:t>Position here</a:t>
            </a:r>
            <a:endParaRPr lang="en-US" dirty="0"/>
          </a:p>
        </p:txBody>
      </p:sp>
      <p:sp>
        <p:nvSpPr>
          <p:cNvPr id="57" name="Text Placeholder 2"/>
          <p:cNvSpPr>
            <a:spLocks noGrp="1"/>
          </p:cNvSpPr>
          <p:nvPr>
            <p:ph type="body" sz="quarter" idx="25" hasCustomPrompt="1"/>
          </p:nvPr>
        </p:nvSpPr>
        <p:spPr>
          <a:xfrm>
            <a:off x="9247303" y="2655924"/>
            <a:ext cx="2454935" cy="143629"/>
          </a:xfrm>
        </p:spPr>
        <p:txBody>
          <a:bodyPr lIns="0" tIns="0" rIns="0" bIns="0">
            <a:spAutoFit/>
          </a:bodyPr>
          <a:lstStyle>
            <a:lvl1pPr marL="0" indent="0">
              <a:buNone/>
              <a:defRPr lang="en-US" sz="933" i="1" kern="1200" baseline="0" smtClean="0">
                <a:solidFill>
                  <a:schemeClr val="tx1">
                    <a:lumMod val="85000"/>
                    <a:lumOff val="15000"/>
                  </a:schemeClr>
                </a:solidFill>
                <a:latin typeface="Univers for KPMG Oblique" charset="0"/>
                <a:ea typeface="Univers for KPMG Oblique" charset="0"/>
                <a:cs typeface="Univers for KPMG Oblique" charset="0"/>
              </a:defRPr>
            </a:lvl1pPr>
          </a:lstStyle>
          <a:p>
            <a:pPr lvl="0"/>
            <a:r>
              <a:rPr lang="en-US" dirty="0"/>
              <a:t>Project role here</a:t>
            </a:r>
          </a:p>
        </p:txBody>
      </p:sp>
      <p:sp>
        <p:nvSpPr>
          <p:cNvPr id="58" name="Text Placeholder 2"/>
          <p:cNvSpPr>
            <a:spLocks noGrp="1"/>
          </p:cNvSpPr>
          <p:nvPr>
            <p:ph type="body" sz="quarter" idx="26" hasCustomPrompt="1"/>
          </p:nvPr>
        </p:nvSpPr>
        <p:spPr>
          <a:xfrm>
            <a:off x="9247303" y="2916645"/>
            <a:ext cx="2454935" cy="430695"/>
          </a:xfrm>
        </p:spPr>
        <p:txBody>
          <a:bodyPr lIns="0" tIns="0" rIns="0" bIns="0">
            <a:spAutoFit/>
          </a:bodyPr>
          <a:lstStyle>
            <a:lvl1pPr marL="0" marR="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r>
              <a:rPr lang="en-US" dirty="0"/>
              <a:t>Description for the person here, maximum of 4 lines. The amount of information here should be concise.</a:t>
            </a:r>
          </a:p>
        </p:txBody>
      </p:sp>
      <p:sp>
        <p:nvSpPr>
          <p:cNvPr id="6" name="Picture Placeholder 5"/>
          <p:cNvSpPr>
            <a:spLocks noGrp="1"/>
          </p:cNvSpPr>
          <p:nvPr>
            <p:ph type="pic" sz="quarter" idx="27" hasCustomPrompt="1"/>
          </p:nvPr>
        </p:nvSpPr>
        <p:spPr>
          <a:xfrm>
            <a:off x="1004675" y="1240367"/>
            <a:ext cx="914400" cy="914400"/>
          </a:xfrm>
          <a:prstGeom prst="ellipse">
            <a:avLst/>
          </a:prstGeom>
        </p:spPr>
        <p:txBody>
          <a:bodyPr anchor="ctr">
            <a:noAutofit/>
          </a:bodyPr>
          <a:lstStyle>
            <a:lvl1pPr marL="0" indent="0" algn="ctr">
              <a:buNone/>
              <a:defRPr sz="933" b="1" i="0" baseline="0">
                <a:solidFill>
                  <a:srgbClr val="0091DA"/>
                </a:solidFill>
                <a:latin typeface="Univers for KPMG" charset="0"/>
                <a:ea typeface="Univers for KPMG" charset="0"/>
                <a:cs typeface="Univers for KPMG" charset="0"/>
              </a:defRPr>
            </a:lvl1pPr>
          </a:lstStyle>
          <a:p>
            <a:r>
              <a:rPr lang="en-US" dirty="0"/>
              <a:t>Insert Circle Profile</a:t>
            </a:r>
          </a:p>
        </p:txBody>
      </p:sp>
      <p:sp>
        <p:nvSpPr>
          <p:cNvPr id="59" name="Picture Placeholder 5"/>
          <p:cNvSpPr>
            <a:spLocks noGrp="1"/>
          </p:cNvSpPr>
          <p:nvPr>
            <p:ph type="pic" sz="quarter" idx="28" hasCustomPrompt="1"/>
          </p:nvPr>
        </p:nvSpPr>
        <p:spPr>
          <a:xfrm>
            <a:off x="3752219" y="1240367"/>
            <a:ext cx="914400" cy="914400"/>
          </a:xfrm>
          <a:prstGeom prst="ellipse">
            <a:avLst/>
          </a:prstGeom>
        </p:spPr>
        <p:txBody>
          <a:bodyPr anchor="ctr">
            <a:noAutofit/>
          </a:bodyPr>
          <a:lstStyle>
            <a:lvl1pPr marL="0" indent="0" algn="ctr">
              <a:buNone/>
              <a:defRPr sz="933" b="1" i="0" baseline="0">
                <a:solidFill>
                  <a:srgbClr val="0091DA"/>
                </a:solidFill>
                <a:latin typeface="Univers for KPMG" charset="0"/>
                <a:ea typeface="Univers for KPMG" charset="0"/>
                <a:cs typeface="Univers for KPMG" charset="0"/>
              </a:defRPr>
            </a:lvl1pPr>
          </a:lstStyle>
          <a:p>
            <a:r>
              <a:rPr lang="en-US" dirty="0"/>
              <a:t>Insert Circle Profile</a:t>
            </a:r>
          </a:p>
        </p:txBody>
      </p:sp>
      <p:sp>
        <p:nvSpPr>
          <p:cNvPr id="60" name="Picture Placeholder 5"/>
          <p:cNvSpPr>
            <a:spLocks noGrp="1"/>
          </p:cNvSpPr>
          <p:nvPr>
            <p:ph type="pic" sz="quarter" idx="29" hasCustomPrompt="1"/>
          </p:nvPr>
        </p:nvSpPr>
        <p:spPr>
          <a:xfrm>
            <a:off x="6499761" y="1240367"/>
            <a:ext cx="914400" cy="914400"/>
          </a:xfrm>
          <a:prstGeom prst="ellipse">
            <a:avLst/>
          </a:prstGeom>
        </p:spPr>
        <p:txBody>
          <a:bodyPr anchor="ctr">
            <a:noAutofit/>
          </a:bodyPr>
          <a:lstStyle>
            <a:lvl1pPr marL="0" indent="0" algn="ctr">
              <a:buNone/>
              <a:defRPr sz="933" b="1" i="0" baseline="0">
                <a:solidFill>
                  <a:srgbClr val="0091DA"/>
                </a:solidFill>
                <a:latin typeface="Univers for KPMG" charset="0"/>
                <a:ea typeface="Univers for KPMG" charset="0"/>
                <a:cs typeface="Univers for KPMG" charset="0"/>
              </a:defRPr>
            </a:lvl1pPr>
          </a:lstStyle>
          <a:p>
            <a:r>
              <a:rPr lang="en-US" dirty="0"/>
              <a:t>Insert Circle Profile</a:t>
            </a:r>
          </a:p>
        </p:txBody>
      </p:sp>
      <p:sp>
        <p:nvSpPr>
          <p:cNvPr id="61" name="Picture Placeholder 5"/>
          <p:cNvSpPr>
            <a:spLocks noGrp="1"/>
          </p:cNvSpPr>
          <p:nvPr>
            <p:ph type="pic" sz="quarter" idx="30" hasCustomPrompt="1"/>
          </p:nvPr>
        </p:nvSpPr>
        <p:spPr>
          <a:xfrm>
            <a:off x="9247301" y="1240367"/>
            <a:ext cx="914400" cy="914400"/>
          </a:xfrm>
          <a:prstGeom prst="ellipse">
            <a:avLst/>
          </a:prstGeom>
        </p:spPr>
        <p:txBody>
          <a:bodyPr anchor="ctr">
            <a:noAutofit/>
          </a:bodyPr>
          <a:lstStyle>
            <a:lvl1pPr marL="0" indent="0" algn="ctr">
              <a:buNone/>
              <a:defRPr sz="933" b="1" i="0" baseline="0">
                <a:solidFill>
                  <a:srgbClr val="0091DA"/>
                </a:solidFill>
                <a:latin typeface="Univers for KPMG" charset="0"/>
                <a:ea typeface="Univers for KPMG" charset="0"/>
                <a:cs typeface="Univers for KPMG" charset="0"/>
              </a:defRPr>
            </a:lvl1pPr>
          </a:lstStyle>
          <a:p>
            <a:r>
              <a:rPr lang="en-US" dirty="0"/>
              <a:t>Insert Circle Profile</a:t>
            </a:r>
          </a:p>
        </p:txBody>
      </p:sp>
      <p:sp>
        <p:nvSpPr>
          <p:cNvPr id="62" name="Text Placeholder 2"/>
          <p:cNvSpPr>
            <a:spLocks noGrp="1"/>
          </p:cNvSpPr>
          <p:nvPr>
            <p:ph type="body" sz="quarter" idx="31" hasCustomPrompt="1"/>
          </p:nvPr>
        </p:nvSpPr>
        <p:spPr>
          <a:xfrm>
            <a:off x="1004678" y="4800703"/>
            <a:ext cx="2454935" cy="215444"/>
          </a:xfrm>
        </p:spPr>
        <p:txBody>
          <a:bodyPr lIns="0" tIns="0" rIns="0" bIns="0">
            <a:spAutoFit/>
          </a:bodyPr>
          <a:lstStyle>
            <a:lvl1pPr marL="0" indent="0">
              <a:buNone/>
              <a:defRPr lang="en-US" sz="1400" b="1" kern="1200" smtClean="0">
                <a:solidFill>
                  <a:srgbClr val="005EB8"/>
                </a:solidFill>
                <a:latin typeface="Univers for KPMG" panose="020B0603020202020204" pitchFamily="34" charset="0"/>
                <a:ea typeface="ヒラギノ角ゴ Pro W3" charset="0"/>
                <a:cs typeface="ヒラギノ角ゴ Pro W3" charset="0"/>
              </a:defRPr>
            </a:lvl1pPr>
          </a:lstStyle>
          <a:p>
            <a:pPr lvl="0"/>
            <a:r>
              <a:rPr lang="en-US" dirty="0"/>
              <a:t>Name here</a:t>
            </a:r>
          </a:p>
        </p:txBody>
      </p:sp>
      <p:sp>
        <p:nvSpPr>
          <p:cNvPr id="63" name="Text Placeholder 2"/>
          <p:cNvSpPr>
            <a:spLocks noGrp="1"/>
          </p:cNvSpPr>
          <p:nvPr>
            <p:ph type="body" sz="quarter" idx="32" hasCustomPrompt="1"/>
          </p:nvPr>
        </p:nvSpPr>
        <p:spPr>
          <a:xfrm>
            <a:off x="1004678" y="5021875"/>
            <a:ext cx="2454935" cy="164148"/>
          </a:xfrm>
        </p:spPr>
        <p:txBody>
          <a:bodyPr lIns="0" tIns="0" rIns="0" bIns="0">
            <a:spAutoFit/>
          </a:bodyPr>
          <a:lstStyle>
            <a:lvl1pPr marL="0" indent="0">
              <a:buNone/>
              <a:defRPr lang="en-US" sz="1067" b="1" kern="1200" dirty="0" smtClean="0">
                <a:solidFill>
                  <a:schemeClr val="tx1">
                    <a:lumMod val="85000"/>
                    <a:lumOff val="15000"/>
                  </a:schemeClr>
                </a:solidFill>
                <a:latin typeface="Univers for KPMG" panose="020B0603020202020204" pitchFamily="34" charset="0"/>
                <a:ea typeface="ヒラギノ角ゴ Pro W3" charset="0"/>
                <a:cs typeface="ヒラギノ角ゴ Pro W3" charset="0"/>
              </a:defRPr>
            </a:lvl1pPr>
          </a:lstStyle>
          <a:p>
            <a:pPr lvl="0"/>
            <a:r>
              <a:rPr lang="en-US"/>
              <a:t>Position here</a:t>
            </a:r>
            <a:endParaRPr lang="en-US" dirty="0"/>
          </a:p>
        </p:txBody>
      </p:sp>
      <p:sp>
        <p:nvSpPr>
          <p:cNvPr id="64" name="Text Placeholder 2"/>
          <p:cNvSpPr>
            <a:spLocks noGrp="1"/>
          </p:cNvSpPr>
          <p:nvPr>
            <p:ph type="body" sz="quarter" idx="33" hasCustomPrompt="1"/>
          </p:nvPr>
        </p:nvSpPr>
        <p:spPr>
          <a:xfrm>
            <a:off x="1004677" y="5177688"/>
            <a:ext cx="2454935" cy="143629"/>
          </a:xfrm>
        </p:spPr>
        <p:txBody>
          <a:bodyPr lIns="0" tIns="0" rIns="0" bIns="0">
            <a:spAutoFit/>
          </a:bodyPr>
          <a:lstStyle>
            <a:lvl1pPr marL="0" indent="0">
              <a:buNone/>
              <a:defRPr lang="en-US" sz="933" i="1" kern="1200" baseline="0" smtClean="0">
                <a:solidFill>
                  <a:schemeClr val="tx1">
                    <a:lumMod val="85000"/>
                    <a:lumOff val="15000"/>
                  </a:schemeClr>
                </a:solidFill>
                <a:latin typeface="Univers for KPMG Oblique" charset="0"/>
                <a:ea typeface="Univers for KPMG Oblique" charset="0"/>
                <a:cs typeface="Univers for KPMG Oblique" charset="0"/>
              </a:defRPr>
            </a:lvl1pPr>
          </a:lstStyle>
          <a:p>
            <a:pPr lvl="0"/>
            <a:r>
              <a:rPr lang="en-US" dirty="0"/>
              <a:t>Project role here</a:t>
            </a:r>
          </a:p>
        </p:txBody>
      </p:sp>
      <p:sp>
        <p:nvSpPr>
          <p:cNvPr id="65" name="Text Placeholder 2"/>
          <p:cNvSpPr>
            <a:spLocks noGrp="1"/>
          </p:cNvSpPr>
          <p:nvPr>
            <p:ph type="body" sz="quarter" idx="34" hasCustomPrompt="1"/>
          </p:nvPr>
        </p:nvSpPr>
        <p:spPr>
          <a:xfrm>
            <a:off x="1004677" y="5438409"/>
            <a:ext cx="2454935" cy="430695"/>
          </a:xfrm>
        </p:spPr>
        <p:txBody>
          <a:bodyPr lIns="0" tIns="0" rIns="0" bIns="0">
            <a:spAutoFit/>
          </a:bodyPr>
          <a:lstStyle>
            <a:lvl1pPr marL="0" marR="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r>
              <a:rPr lang="en-US" dirty="0"/>
              <a:t>Description for the person here, maximum of 4 lines. The amount of information here should be concise.</a:t>
            </a:r>
          </a:p>
        </p:txBody>
      </p:sp>
      <p:sp>
        <p:nvSpPr>
          <p:cNvPr id="66" name="Text Placeholder 2"/>
          <p:cNvSpPr>
            <a:spLocks noGrp="1"/>
          </p:cNvSpPr>
          <p:nvPr>
            <p:ph type="body" sz="quarter" idx="35" hasCustomPrompt="1"/>
          </p:nvPr>
        </p:nvSpPr>
        <p:spPr>
          <a:xfrm>
            <a:off x="3752221" y="4800703"/>
            <a:ext cx="2454935" cy="215444"/>
          </a:xfrm>
        </p:spPr>
        <p:txBody>
          <a:bodyPr lIns="0" tIns="0" rIns="0" bIns="0">
            <a:spAutoFit/>
          </a:bodyPr>
          <a:lstStyle>
            <a:lvl1pPr marL="0" indent="0">
              <a:buNone/>
              <a:defRPr lang="en-US" sz="1400" b="1" kern="1200" smtClean="0">
                <a:solidFill>
                  <a:srgbClr val="005EB8"/>
                </a:solidFill>
                <a:latin typeface="Univers for KPMG" panose="020B0603020202020204" pitchFamily="34" charset="0"/>
                <a:ea typeface="ヒラギノ角ゴ Pro W3" charset="0"/>
                <a:cs typeface="ヒラギノ角ゴ Pro W3" charset="0"/>
              </a:defRPr>
            </a:lvl1pPr>
          </a:lstStyle>
          <a:p>
            <a:pPr lvl="0"/>
            <a:r>
              <a:rPr lang="en-US" dirty="0"/>
              <a:t>Name here</a:t>
            </a:r>
          </a:p>
        </p:txBody>
      </p:sp>
      <p:sp>
        <p:nvSpPr>
          <p:cNvPr id="67" name="Text Placeholder 2"/>
          <p:cNvSpPr>
            <a:spLocks noGrp="1"/>
          </p:cNvSpPr>
          <p:nvPr>
            <p:ph type="body" sz="quarter" idx="36" hasCustomPrompt="1"/>
          </p:nvPr>
        </p:nvSpPr>
        <p:spPr>
          <a:xfrm>
            <a:off x="3755694" y="5021875"/>
            <a:ext cx="2454935" cy="164148"/>
          </a:xfrm>
        </p:spPr>
        <p:txBody>
          <a:bodyPr lIns="0" tIns="0" rIns="0" bIns="0">
            <a:spAutoFit/>
          </a:bodyPr>
          <a:lstStyle>
            <a:lvl1pPr marL="0" indent="0">
              <a:buNone/>
              <a:defRPr lang="en-US" sz="1067" b="1" kern="1200" dirty="0" smtClean="0">
                <a:solidFill>
                  <a:schemeClr val="tx1">
                    <a:lumMod val="85000"/>
                    <a:lumOff val="15000"/>
                  </a:schemeClr>
                </a:solidFill>
                <a:latin typeface="Univers for KPMG" panose="020B0603020202020204" pitchFamily="34" charset="0"/>
                <a:ea typeface="ヒラギノ角ゴ Pro W3" charset="0"/>
                <a:cs typeface="ヒラギノ角ゴ Pro W3" charset="0"/>
              </a:defRPr>
            </a:lvl1pPr>
          </a:lstStyle>
          <a:p>
            <a:pPr lvl="0"/>
            <a:r>
              <a:rPr lang="en-US"/>
              <a:t>Position here</a:t>
            </a:r>
            <a:endParaRPr lang="en-US" dirty="0"/>
          </a:p>
        </p:txBody>
      </p:sp>
      <p:sp>
        <p:nvSpPr>
          <p:cNvPr id="68" name="Text Placeholder 2"/>
          <p:cNvSpPr>
            <a:spLocks noGrp="1"/>
          </p:cNvSpPr>
          <p:nvPr>
            <p:ph type="body" sz="quarter" idx="37" hasCustomPrompt="1"/>
          </p:nvPr>
        </p:nvSpPr>
        <p:spPr>
          <a:xfrm>
            <a:off x="3755693" y="5177688"/>
            <a:ext cx="2454935" cy="143629"/>
          </a:xfrm>
        </p:spPr>
        <p:txBody>
          <a:bodyPr lIns="0" tIns="0" rIns="0" bIns="0">
            <a:spAutoFit/>
          </a:bodyPr>
          <a:lstStyle>
            <a:lvl1pPr marL="0" indent="0">
              <a:buNone/>
              <a:defRPr lang="en-US" sz="933" i="1" kern="1200" baseline="0" smtClean="0">
                <a:solidFill>
                  <a:schemeClr val="tx1">
                    <a:lumMod val="85000"/>
                    <a:lumOff val="15000"/>
                  </a:schemeClr>
                </a:solidFill>
                <a:latin typeface="Univers for KPMG Oblique" charset="0"/>
                <a:ea typeface="Univers for KPMG Oblique" charset="0"/>
                <a:cs typeface="Univers for KPMG Oblique" charset="0"/>
              </a:defRPr>
            </a:lvl1pPr>
          </a:lstStyle>
          <a:p>
            <a:pPr lvl="0"/>
            <a:r>
              <a:rPr lang="en-US" dirty="0"/>
              <a:t>Project role here</a:t>
            </a:r>
          </a:p>
        </p:txBody>
      </p:sp>
      <p:sp>
        <p:nvSpPr>
          <p:cNvPr id="69" name="Text Placeholder 2"/>
          <p:cNvSpPr>
            <a:spLocks noGrp="1"/>
          </p:cNvSpPr>
          <p:nvPr>
            <p:ph type="body" sz="quarter" idx="38" hasCustomPrompt="1"/>
          </p:nvPr>
        </p:nvSpPr>
        <p:spPr>
          <a:xfrm>
            <a:off x="3755693" y="5438409"/>
            <a:ext cx="2454935" cy="430695"/>
          </a:xfrm>
        </p:spPr>
        <p:txBody>
          <a:bodyPr lIns="0" tIns="0" rIns="0" bIns="0">
            <a:spAutoFit/>
          </a:bodyPr>
          <a:lstStyle>
            <a:lvl1pPr marL="0" marR="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r>
              <a:rPr lang="en-US" dirty="0"/>
              <a:t>Description for the person here, maximum of 4 lines. The amount of information here should be concise.</a:t>
            </a:r>
          </a:p>
        </p:txBody>
      </p:sp>
      <p:sp>
        <p:nvSpPr>
          <p:cNvPr id="70" name="Text Placeholder 2"/>
          <p:cNvSpPr>
            <a:spLocks noGrp="1"/>
          </p:cNvSpPr>
          <p:nvPr>
            <p:ph type="body" sz="quarter" idx="39" hasCustomPrompt="1"/>
          </p:nvPr>
        </p:nvSpPr>
        <p:spPr>
          <a:xfrm>
            <a:off x="6499763" y="4800703"/>
            <a:ext cx="2454935" cy="215444"/>
          </a:xfrm>
        </p:spPr>
        <p:txBody>
          <a:bodyPr lIns="0" tIns="0" rIns="0" bIns="0">
            <a:spAutoFit/>
          </a:bodyPr>
          <a:lstStyle>
            <a:lvl1pPr marL="0" indent="0">
              <a:buNone/>
              <a:defRPr lang="en-US" sz="1400" b="1" kern="1200" smtClean="0">
                <a:solidFill>
                  <a:srgbClr val="005EB8"/>
                </a:solidFill>
                <a:latin typeface="Univers for KPMG" panose="020B0603020202020204" pitchFamily="34" charset="0"/>
                <a:ea typeface="ヒラギノ角ゴ Pro W3" charset="0"/>
                <a:cs typeface="ヒラギノ角ゴ Pro W3" charset="0"/>
              </a:defRPr>
            </a:lvl1pPr>
          </a:lstStyle>
          <a:p>
            <a:pPr lvl="0"/>
            <a:r>
              <a:rPr lang="en-US" dirty="0"/>
              <a:t>Name here</a:t>
            </a:r>
          </a:p>
        </p:txBody>
      </p:sp>
      <p:sp>
        <p:nvSpPr>
          <p:cNvPr id="71" name="Text Placeholder 2"/>
          <p:cNvSpPr>
            <a:spLocks noGrp="1"/>
          </p:cNvSpPr>
          <p:nvPr>
            <p:ph type="body" sz="quarter" idx="40" hasCustomPrompt="1"/>
          </p:nvPr>
        </p:nvSpPr>
        <p:spPr>
          <a:xfrm>
            <a:off x="6506710" y="5021875"/>
            <a:ext cx="2454935" cy="164148"/>
          </a:xfrm>
        </p:spPr>
        <p:txBody>
          <a:bodyPr lIns="0" tIns="0" rIns="0" bIns="0">
            <a:spAutoFit/>
          </a:bodyPr>
          <a:lstStyle>
            <a:lvl1pPr marL="0" indent="0">
              <a:buNone/>
              <a:defRPr lang="en-US" sz="1067" b="1" kern="1200" dirty="0" smtClean="0">
                <a:solidFill>
                  <a:schemeClr val="tx1">
                    <a:lumMod val="85000"/>
                    <a:lumOff val="15000"/>
                  </a:schemeClr>
                </a:solidFill>
                <a:latin typeface="Univers for KPMG" panose="020B0603020202020204" pitchFamily="34" charset="0"/>
                <a:ea typeface="ヒラギノ角ゴ Pro W3" charset="0"/>
                <a:cs typeface="ヒラギノ角ゴ Pro W3" charset="0"/>
              </a:defRPr>
            </a:lvl1pPr>
          </a:lstStyle>
          <a:p>
            <a:pPr lvl="0"/>
            <a:r>
              <a:rPr lang="en-US"/>
              <a:t>Position here</a:t>
            </a:r>
            <a:endParaRPr lang="en-US" dirty="0"/>
          </a:p>
        </p:txBody>
      </p:sp>
      <p:sp>
        <p:nvSpPr>
          <p:cNvPr id="72" name="Text Placeholder 2"/>
          <p:cNvSpPr>
            <a:spLocks noGrp="1"/>
          </p:cNvSpPr>
          <p:nvPr>
            <p:ph type="body" sz="quarter" idx="41" hasCustomPrompt="1"/>
          </p:nvPr>
        </p:nvSpPr>
        <p:spPr>
          <a:xfrm>
            <a:off x="6506709" y="5177688"/>
            <a:ext cx="2454935" cy="143629"/>
          </a:xfrm>
        </p:spPr>
        <p:txBody>
          <a:bodyPr lIns="0" tIns="0" rIns="0" bIns="0">
            <a:spAutoFit/>
          </a:bodyPr>
          <a:lstStyle>
            <a:lvl1pPr marL="0" indent="0">
              <a:buNone/>
              <a:defRPr lang="en-US" sz="933" i="1" kern="1200" baseline="0" smtClean="0">
                <a:solidFill>
                  <a:schemeClr val="tx1">
                    <a:lumMod val="85000"/>
                    <a:lumOff val="15000"/>
                  </a:schemeClr>
                </a:solidFill>
                <a:latin typeface="Univers for KPMG Oblique" charset="0"/>
                <a:ea typeface="Univers for KPMG Oblique" charset="0"/>
                <a:cs typeface="Univers for KPMG Oblique" charset="0"/>
              </a:defRPr>
            </a:lvl1pPr>
          </a:lstStyle>
          <a:p>
            <a:pPr lvl="0"/>
            <a:r>
              <a:rPr lang="en-US" dirty="0"/>
              <a:t>Project role here</a:t>
            </a:r>
          </a:p>
        </p:txBody>
      </p:sp>
      <p:sp>
        <p:nvSpPr>
          <p:cNvPr id="73" name="Text Placeholder 2"/>
          <p:cNvSpPr>
            <a:spLocks noGrp="1"/>
          </p:cNvSpPr>
          <p:nvPr>
            <p:ph type="body" sz="quarter" idx="42" hasCustomPrompt="1"/>
          </p:nvPr>
        </p:nvSpPr>
        <p:spPr>
          <a:xfrm>
            <a:off x="6506709" y="5438409"/>
            <a:ext cx="2454935" cy="430695"/>
          </a:xfrm>
        </p:spPr>
        <p:txBody>
          <a:bodyPr lIns="0" tIns="0" rIns="0" bIns="0">
            <a:spAutoFit/>
          </a:bodyPr>
          <a:lstStyle>
            <a:lvl1pPr marL="0" marR="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r>
              <a:rPr lang="en-US" dirty="0"/>
              <a:t>Description for the person here, maximum of 4 lines. The amount of information here should be concise.</a:t>
            </a:r>
          </a:p>
        </p:txBody>
      </p:sp>
      <p:sp>
        <p:nvSpPr>
          <p:cNvPr id="74" name="Text Placeholder 2"/>
          <p:cNvSpPr>
            <a:spLocks noGrp="1"/>
          </p:cNvSpPr>
          <p:nvPr>
            <p:ph type="body" sz="quarter" idx="43" hasCustomPrompt="1"/>
          </p:nvPr>
        </p:nvSpPr>
        <p:spPr>
          <a:xfrm>
            <a:off x="9247305" y="4800703"/>
            <a:ext cx="2454935" cy="215444"/>
          </a:xfrm>
        </p:spPr>
        <p:txBody>
          <a:bodyPr lIns="0" tIns="0" rIns="0" bIns="0">
            <a:spAutoFit/>
          </a:bodyPr>
          <a:lstStyle>
            <a:lvl1pPr marL="0" indent="0">
              <a:buNone/>
              <a:defRPr lang="en-US" sz="1400" b="1" kern="1200" smtClean="0">
                <a:solidFill>
                  <a:srgbClr val="005EB8"/>
                </a:solidFill>
                <a:latin typeface="Univers for KPMG" panose="020B0603020202020204" pitchFamily="34" charset="0"/>
                <a:ea typeface="ヒラギノ角ゴ Pro W3" charset="0"/>
                <a:cs typeface="ヒラギノ角ゴ Pro W3" charset="0"/>
              </a:defRPr>
            </a:lvl1pPr>
          </a:lstStyle>
          <a:p>
            <a:pPr lvl="0"/>
            <a:r>
              <a:rPr lang="en-US" dirty="0"/>
              <a:t>Name here</a:t>
            </a:r>
          </a:p>
        </p:txBody>
      </p:sp>
      <p:sp>
        <p:nvSpPr>
          <p:cNvPr id="75" name="Text Placeholder 2"/>
          <p:cNvSpPr>
            <a:spLocks noGrp="1"/>
          </p:cNvSpPr>
          <p:nvPr>
            <p:ph type="body" sz="quarter" idx="44" hasCustomPrompt="1"/>
          </p:nvPr>
        </p:nvSpPr>
        <p:spPr>
          <a:xfrm>
            <a:off x="9247305" y="5021875"/>
            <a:ext cx="2454935" cy="164148"/>
          </a:xfrm>
        </p:spPr>
        <p:txBody>
          <a:bodyPr lIns="0" tIns="0" rIns="0" bIns="0">
            <a:spAutoFit/>
          </a:bodyPr>
          <a:lstStyle>
            <a:lvl1pPr marL="0" indent="0">
              <a:buNone/>
              <a:defRPr lang="en-US" sz="1067" b="1" kern="1200" dirty="0" smtClean="0">
                <a:solidFill>
                  <a:schemeClr val="tx1">
                    <a:lumMod val="85000"/>
                    <a:lumOff val="15000"/>
                  </a:schemeClr>
                </a:solidFill>
                <a:latin typeface="Univers for KPMG" panose="020B0603020202020204" pitchFamily="34" charset="0"/>
                <a:ea typeface="ヒラギノ角ゴ Pro W3" charset="0"/>
                <a:cs typeface="ヒラギノ角ゴ Pro W3" charset="0"/>
              </a:defRPr>
            </a:lvl1pPr>
          </a:lstStyle>
          <a:p>
            <a:pPr lvl="0"/>
            <a:r>
              <a:rPr lang="en-US"/>
              <a:t>Position here</a:t>
            </a:r>
            <a:endParaRPr lang="en-US" dirty="0"/>
          </a:p>
        </p:txBody>
      </p:sp>
      <p:sp>
        <p:nvSpPr>
          <p:cNvPr id="76" name="Text Placeholder 2"/>
          <p:cNvSpPr>
            <a:spLocks noGrp="1"/>
          </p:cNvSpPr>
          <p:nvPr>
            <p:ph type="body" sz="quarter" idx="45" hasCustomPrompt="1"/>
          </p:nvPr>
        </p:nvSpPr>
        <p:spPr>
          <a:xfrm>
            <a:off x="9247303" y="5177688"/>
            <a:ext cx="2454935" cy="143629"/>
          </a:xfrm>
        </p:spPr>
        <p:txBody>
          <a:bodyPr lIns="0" tIns="0" rIns="0" bIns="0">
            <a:spAutoFit/>
          </a:bodyPr>
          <a:lstStyle>
            <a:lvl1pPr marL="0" indent="0">
              <a:buNone/>
              <a:defRPr lang="en-US" sz="933" i="1" kern="1200" baseline="0" smtClean="0">
                <a:solidFill>
                  <a:schemeClr val="tx1">
                    <a:lumMod val="85000"/>
                    <a:lumOff val="15000"/>
                  </a:schemeClr>
                </a:solidFill>
                <a:latin typeface="Univers for KPMG Oblique" charset="0"/>
                <a:ea typeface="Univers for KPMG Oblique" charset="0"/>
                <a:cs typeface="Univers for KPMG Oblique" charset="0"/>
              </a:defRPr>
            </a:lvl1pPr>
          </a:lstStyle>
          <a:p>
            <a:pPr lvl="0"/>
            <a:r>
              <a:rPr lang="en-US" dirty="0"/>
              <a:t>Project role here</a:t>
            </a:r>
          </a:p>
        </p:txBody>
      </p:sp>
      <p:sp>
        <p:nvSpPr>
          <p:cNvPr id="77" name="Text Placeholder 2"/>
          <p:cNvSpPr>
            <a:spLocks noGrp="1"/>
          </p:cNvSpPr>
          <p:nvPr>
            <p:ph type="body" sz="quarter" idx="46" hasCustomPrompt="1"/>
          </p:nvPr>
        </p:nvSpPr>
        <p:spPr>
          <a:xfrm>
            <a:off x="9247303" y="5438409"/>
            <a:ext cx="2454935" cy="430695"/>
          </a:xfrm>
        </p:spPr>
        <p:txBody>
          <a:bodyPr lIns="0" tIns="0" rIns="0" bIns="0">
            <a:spAutoFit/>
          </a:bodyPr>
          <a:lstStyle>
            <a:lvl1pPr marL="0" marR="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r>
              <a:rPr lang="en-US" dirty="0"/>
              <a:t>Description for the person here, maximum of 4 lines. The amount of information here should be concise.</a:t>
            </a:r>
          </a:p>
        </p:txBody>
      </p:sp>
      <p:sp>
        <p:nvSpPr>
          <p:cNvPr id="78" name="Picture Placeholder 5"/>
          <p:cNvSpPr>
            <a:spLocks noGrp="1"/>
          </p:cNvSpPr>
          <p:nvPr>
            <p:ph type="pic" sz="quarter" idx="47" hasCustomPrompt="1"/>
          </p:nvPr>
        </p:nvSpPr>
        <p:spPr>
          <a:xfrm>
            <a:off x="1004675" y="3762131"/>
            <a:ext cx="914400" cy="914400"/>
          </a:xfrm>
          <a:prstGeom prst="ellipse">
            <a:avLst/>
          </a:prstGeom>
        </p:spPr>
        <p:txBody>
          <a:bodyPr anchor="ctr">
            <a:noAutofit/>
          </a:bodyPr>
          <a:lstStyle>
            <a:lvl1pPr marL="0" indent="0" algn="ctr">
              <a:buNone/>
              <a:defRPr sz="933" b="1" i="0" baseline="0">
                <a:solidFill>
                  <a:srgbClr val="0091DA"/>
                </a:solidFill>
                <a:latin typeface="Univers for KPMG" charset="0"/>
                <a:ea typeface="Univers for KPMG" charset="0"/>
                <a:cs typeface="Univers for KPMG" charset="0"/>
              </a:defRPr>
            </a:lvl1pPr>
          </a:lstStyle>
          <a:p>
            <a:r>
              <a:rPr lang="en-US" dirty="0"/>
              <a:t>Insert Circle Profile</a:t>
            </a:r>
          </a:p>
        </p:txBody>
      </p:sp>
      <p:sp>
        <p:nvSpPr>
          <p:cNvPr id="79" name="Picture Placeholder 5"/>
          <p:cNvSpPr>
            <a:spLocks noGrp="1"/>
          </p:cNvSpPr>
          <p:nvPr>
            <p:ph type="pic" sz="quarter" idx="48" hasCustomPrompt="1"/>
          </p:nvPr>
        </p:nvSpPr>
        <p:spPr>
          <a:xfrm>
            <a:off x="3752219" y="3762131"/>
            <a:ext cx="914400" cy="914400"/>
          </a:xfrm>
          <a:prstGeom prst="ellipse">
            <a:avLst/>
          </a:prstGeom>
        </p:spPr>
        <p:txBody>
          <a:bodyPr anchor="ctr">
            <a:noAutofit/>
          </a:bodyPr>
          <a:lstStyle>
            <a:lvl1pPr marL="0" indent="0" algn="ctr">
              <a:buNone/>
              <a:defRPr sz="933" b="1" i="0" baseline="0">
                <a:solidFill>
                  <a:srgbClr val="0091DA"/>
                </a:solidFill>
                <a:latin typeface="Univers for KPMG" charset="0"/>
                <a:ea typeface="Univers for KPMG" charset="0"/>
                <a:cs typeface="Univers for KPMG" charset="0"/>
              </a:defRPr>
            </a:lvl1pPr>
          </a:lstStyle>
          <a:p>
            <a:r>
              <a:rPr lang="en-US" dirty="0"/>
              <a:t>Insert Circle Profile</a:t>
            </a:r>
          </a:p>
        </p:txBody>
      </p:sp>
      <p:sp>
        <p:nvSpPr>
          <p:cNvPr id="80" name="Picture Placeholder 5"/>
          <p:cNvSpPr>
            <a:spLocks noGrp="1"/>
          </p:cNvSpPr>
          <p:nvPr>
            <p:ph type="pic" sz="quarter" idx="49" hasCustomPrompt="1"/>
          </p:nvPr>
        </p:nvSpPr>
        <p:spPr>
          <a:xfrm>
            <a:off x="6499761" y="3762131"/>
            <a:ext cx="914400" cy="914400"/>
          </a:xfrm>
          <a:prstGeom prst="ellipse">
            <a:avLst/>
          </a:prstGeom>
        </p:spPr>
        <p:txBody>
          <a:bodyPr anchor="ctr">
            <a:noAutofit/>
          </a:bodyPr>
          <a:lstStyle>
            <a:lvl1pPr marL="0" indent="0" algn="ctr">
              <a:buNone/>
              <a:defRPr sz="933" b="1" i="0" baseline="0">
                <a:solidFill>
                  <a:srgbClr val="0091DA"/>
                </a:solidFill>
                <a:latin typeface="Univers for KPMG" charset="0"/>
                <a:ea typeface="Univers for KPMG" charset="0"/>
                <a:cs typeface="Univers for KPMG" charset="0"/>
              </a:defRPr>
            </a:lvl1pPr>
          </a:lstStyle>
          <a:p>
            <a:r>
              <a:rPr lang="en-US" dirty="0"/>
              <a:t>Insert Circle Profile</a:t>
            </a:r>
          </a:p>
        </p:txBody>
      </p:sp>
      <p:sp>
        <p:nvSpPr>
          <p:cNvPr id="81" name="Picture Placeholder 5"/>
          <p:cNvSpPr>
            <a:spLocks noGrp="1"/>
          </p:cNvSpPr>
          <p:nvPr>
            <p:ph type="pic" sz="quarter" idx="50" hasCustomPrompt="1"/>
          </p:nvPr>
        </p:nvSpPr>
        <p:spPr>
          <a:xfrm>
            <a:off x="9247301" y="3762131"/>
            <a:ext cx="914400" cy="914400"/>
          </a:xfrm>
          <a:prstGeom prst="ellipse">
            <a:avLst/>
          </a:prstGeom>
        </p:spPr>
        <p:txBody>
          <a:bodyPr anchor="ctr">
            <a:noAutofit/>
          </a:bodyPr>
          <a:lstStyle>
            <a:lvl1pPr marL="0" indent="0" algn="ctr">
              <a:buNone/>
              <a:defRPr sz="933" b="1" i="0" baseline="0">
                <a:solidFill>
                  <a:srgbClr val="0091DA"/>
                </a:solidFill>
                <a:latin typeface="Univers for KPMG" charset="0"/>
                <a:ea typeface="Univers for KPMG" charset="0"/>
                <a:cs typeface="Univers for KPMG" charset="0"/>
              </a:defRPr>
            </a:lvl1pPr>
          </a:lstStyle>
          <a:p>
            <a:r>
              <a:rPr lang="en-US" dirty="0"/>
              <a:t>Insert Circle Profile</a:t>
            </a:r>
          </a:p>
        </p:txBody>
      </p:sp>
    </p:spTree>
    <p:extLst>
      <p:ext uri="{BB962C8B-B14F-4D97-AF65-F5344CB8AC3E}">
        <p14:creationId xmlns:p14="http://schemas.microsoft.com/office/powerpoint/2010/main" val="13293409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16" name="Title Placeholder 1"/>
          <p:cNvSpPr>
            <a:spLocks noGrp="1"/>
          </p:cNvSpPr>
          <p:nvPr>
            <p:ph type="title" hasCustomPrompt="1"/>
          </p:nvPr>
        </p:nvSpPr>
        <p:spPr>
          <a:xfrm>
            <a:off x="1507478" y="510045"/>
            <a:ext cx="7004732" cy="445251"/>
          </a:xfrm>
          <a:prstGeom prst="rect">
            <a:avLst/>
          </a:prstGeom>
        </p:spPr>
        <p:txBody>
          <a:bodyPr rtlCol="0"/>
          <a:lstStyle>
            <a:lvl1pPr>
              <a:defRPr baseline="0">
                <a:solidFill>
                  <a:srgbClr val="00338D"/>
                </a:solidFill>
              </a:defRPr>
            </a:lvl1pPr>
          </a:lstStyle>
          <a:p>
            <a:r>
              <a:rPr lang="en-US" dirty="0"/>
              <a:t>Name, position</a:t>
            </a:r>
          </a:p>
        </p:txBody>
      </p:sp>
      <p:sp>
        <p:nvSpPr>
          <p:cNvPr id="17" name="Text Placeholder 3"/>
          <p:cNvSpPr>
            <a:spLocks noGrp="1"/>
          </p:cNvSpPr>
          <p:nvPr>
            <p:ph type="body" sz="quarter" idx="10" hasCustomPrompt="1"/>
          </p:nvPr>
        </p:nvSpPr>
        <p:spPr>
          <a:xfrm>
            <a:off x="1507475" y="323797"/>
            <a:ext cx="4654551" cy="187856"/>
          </a:xfrm>
        </p:spPr>
        <p:txBody>
          <a:bodyPr lIns="0" tIns="0" rIns="0" bIns="0"/>
          <a:lstStyle>
            <a:lvl1pPr marL="0" indent="0">
              <a:spcBef>
                <a:spcPts val="0"/>
              </a:spcBef>
              <a:spcAft>
                <a:spcPts val="0"/>
              </a:spcAft>
              <a:buNone/>
              <a:defRPr sz="1000" b="1" i="0" baseline="0">
                <a:solidFill>
                  <a:srgbClr val="00338D"/>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9"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1" name="TextBox 30"/>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2"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
        <p:nvSpPr>
          <p:cNvPr id="45" name="Text Placeholder 2"/>
          <p:cNvSpPr>
            <a:spLocks noGrp="1"/>
          </p:cNvSpPr>
          <p:nvPr>
            <p:ph type="body" sz="quarter" idx="13"/>
          </p:nvPr>
        </p:nvSpPr>
        <p:spPr>
          <a:xfrm>
            <a:off x="489949" y="1440175"/>
            <a:ext cx="2454935" cy="1285336"/>
          </a:xfrm>
        </p:spPr>
        <p:txBody>
          <a:bodyPr lIns="0" tIns="0" rIns="0" bIns="0">
            <a:normAutofit/>
          </a:bodyPr>
          <a:lstStyle>
            <a:lvl1pPr>
              <a:spcBef>
                <a:spcPts val="0"/>
              </a:spcBef>
              <a:spcAft>
                <a:spcPts val="0"/>
              </a:spcAft>
              <a:buFontTx/>
              <a:buNone/>
              <a:defRPr lang="en-US" sz="933" b="0" i="0" dirty="0">
                <a:latin typeface="Univers for KPMG" charset="0"/>
                <a:ea typeface="Univers for KPMG" charset="0"/>
                <a:cs typeface="Univers for KPMG" charset="0"/>
              </a:defRPr>
            </a:lvl1pPr>
          </a:lstStyle>
          <a:p>
            <a:pPr marL="0" lvl="0" indent="0">
              <a:buNone/>
            </a:pPr>
            <a:endParaRPr lang="en-US" dirty="0"/>
          </a:p>
        </p:txBody>
      </p:sp>
      <p:sp>
        <p:nvSpPr>
          <p:cNvPr id="46" name="Text Placeholder 2"/>
          <p:cNvSpPr>
            <a:spLocks noGrp="1"/>
          </p:cNvSpPr>
          <p:nvPr>
            <p:ph type="body" sz="quarter" idx="14"/>
          </p:nvPr>
        </p:nvSpPr>
        <p:spPr>
          <a:xfrm>
            <a:off x="489949" y="2871813"/>
            <a:ext cx="2454935" cy="3333903"/>
          </a:xfrm>
        </p:spPr>
        <p:txBody>
          <a:bodyPr lIns="0" tIns="0" rIns="0" bIns="0">
            <a:normAutofit/>
          </a:bodyPr>
          <a:lstStyle>
            <a:lvl1pPr marL="0" marR="0" indent="0" algn="l" defTabSz="1219140" rtl="0" eaLnBrk="1" fontAlgn="base" latinLnBrk="0" hangingPunct="1">
              <a:lnSpc>
                <a:spcPct val="100000"/>
              </a:lnSpc>
              <a:spcBef>
                <a:spcPts val="0"/>
              </a:spcBef>
              <a:spcAft>
                <a:spcPts val="0"/>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endParaRPr lang="en-US" dirty="0"/>
          </a:p>
        </p:txBody>
      </p:sp>
      <p:sp>
        <p:nvSpPr>
          <p:cNvPr id="6" name="Picture Placeholder 5"/>
          <p:cNvSpPr>
            <a:spLocks noGrp="1"/>
          </p:cNvSpPr>
          <p:nvPr>
            <p:ph type="pic" sz="quarter" idx="27" hasCustomPrompt="1"/>
          </p:nvPr>
        </p:nvSpPr>
        <p:spPr>
          <a:xfrm>
            <a:off x="489948" y="332788"/>
            <a:ext cx="800781" cy="800781"/>
          </a:xfrm>
          <a:prstGeom prst="ellipse">
            <a:avLst/>
          </a:prstGeom>
        </p:spPr>
        <p:txBody>
          <a:bodyPr anchor="ctr">
            <a:noAutofit/>
          </a:bodyPr>
          <a:lstStyle>
            <a:lvl1pPr marL="0" indent="0" algn="ctr">
              <a:buNone/>
              <a:defRPr sz="800" b="1" i="0" baseline="0">
                <a:solidFill>
                  <a:srgbClr val="0091DA"/>
                </a:solidFill>
                <a:latin typeface="Univers for KPMG" charset="0"/>
                <a:ea typeface="Univers for KPMG" charset="0"/>
                <a:cs typeface="Univers for KPMG" charset="0"/>
              </a:defRPr>
            </a:lvl1pPr>
          </a:lstStyle>
          <a:p>
            <a:r>
              <a:rPr lang="en-US" dirty="0"/>
              <a:t>Insert Circle Profile</a:t>
            </a:r>
          </a:p>
        </p:txBody>
      </p:sp>
      <p:sp>
        <p:nvSpPr>
          <p:cNvPr id="12" name="Text Placeholder 2"/>
          <p:cNvSpPr>
            <a:spLocks noGrp="1"/>
          </p:cNvSpPr>
          <p:nvPr>
            <p:ph type="body" sz="quarter" idx="28"/>
          </p:nvPr>
        </p:nvSpPr>
        <p:spPr>
          <a:xfrm>
            <a:off x="3175855" y="1440176"/>
            <a:ext cx="8502799" cy="4765536"/>
          </a:xfrm>
        </p:spPr>
        <p:txBody>
          <a:bodyPr lIns="0" tIns="0" rIns="0" bIns="0">
            <a:normAutofit/>
          </a:bodyPr>
          <a:lstStyle>
            <a:lvl1pPr marL="0" marR="0" indent="0" algn="l" defTabSz="1219140" rtl="0" eaLnBrk="1" fontAlgn="base" latinLnBrk="0" hangingPunct="1">
              <a:lnSpc>
                <a:spcPct val="100000"/>
              </a:lnSpc>
              <a:spcBef>
                <a:spcPts val="0"/>
              </a:spcBef>
              <a:spcAft>
                <a:spcPts val="0"/>
              </a:spcAft>
              <a:buClr>
                <a:srgbClr val="0091DA"/>
              </a:buClr>
              <a:buSzTx/>
              <a:buFont typeface="Lucida Grande" charset="0"/>
              <a:buNone/>
              <a:tabLst/>
              <a:defRPr lang="en-US" sz="933" b="0" i="0" kern="1200" baseline="0" smtClean="0">
                <a:solidFill>
                  <a:schemeClr val="tx1">
                    <a:lumMod val="85000"/>
                    <a:lumOff val="15000"/>
                  </a:schemeClr>
                </a:solidFill>
                <a:latin typeface="Univers for KPMG" charset="0"/>
                <a:ea typeface="Univers for KPMG" charset="0"/>
                <a:cs typeface="Univers for KPMG" charset="0"/>
              </a:defRPr>
            </a:lvl1pPr>
          </a:lstStyle>
          <a:p>
            <a:pPr marL="0" marR="0" lvl="0" indent="0" algn="l" defTabSz="1219140" rtl="0" eaLnBrk="1" fontAlgn="base" latinLnBrk="0" hangingPunct="1">
              <a:lnSpc>
                <a:spcPct val="100000"/>
              </a:lnSpc>
              <a:spcBef>
                <a:spcPct val="20000"/>
              </a:spcBef>
              <a:spcAft>
                <a:spcPts val="1284"/>
              </a:spcAft>
              <a:buClr>
                <a:srgbClr val="0091DA"/>
              </a:buClr>
              <a:buSzTx/>
              <a:buFont typeface="Lucida Grande" charset="0"/>
              <a:buNone/>
              <a:tabLst/>
              <a:defRPr/>
            </a:pPr>
            <a:endParaRPr lang="en-US" dirty="0"/>
          </a:p>
        </p:txBody>
      </p:sp>
      <p:sp>
        <p:nvSpPr>
          <p:cNvPr id="25" name="Text Placeholder 3"/>
          <p:cNvSpPr>
            <a:spLocks noGrp="1"/>
          </p:cNvSpPr>
          <p:nvPr>
            <p:ph type="body" sz="quarter" idx="29" hasCustomPrompt="1"/>
          </p:nvPr>
        </p:nvSpPr>
        <p:spPr>
          <a:xfrm>
            <a:off x="1507475" y="1011315"/>
            <a:ext cx="7004735" cy="190892"/>
          </a:xfrm>
        </p:spPr>
        <p:txBody>
          <a:bodyPr lIns="0" tIns="0" rIns="0" bIns="0"/>
          <a:lstStyle>
            <a:lvl1pPr marL="0" indent="0">
              <a:spcBef>
                <a:spcPts val="0"/>
              </a:spcBef>
              <a:spcAft>
                <a:spcPts val="0"/>
              </a:spcAft>
              <a:buNone/>
              <a:defRPr sz="933" b="1" i="0" baseline="0">
                <a:solidFill>
                  <a:schemeClr val="tx1">
                    <a:lumMod val="85000"/>
                    <a:lumOff val="15000"/>
                  </a:schemeClr>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Group name</a:t>
            </a:r>
          </a:p>
        </p:txBody>
      </p:sp>
    </p:spTree>
    <p:extLst>
      <p:ext uri="{BB962C8B-B14F-4D97-AF65-F5344CB8AC3E}">
        <p14:creationId xmlns:p14="http://schemas.microsoft.com/office/powerpoint/2010/main" val="916252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ide Bar Left – Magenta for Learning">
    <p:spTree>
      <p:nvGrpSpPr>
        <p:cNvPr id="1" name=""/>
        <p:cNvGrpSpPr/>
        <p:nvPr/>
      </p:nvGrpSpPr>
      <p:grpSpPr>
        <a:xfrm>
          <a:off x="0" y="0"/>
          <a:ext cx="0" cy="0"/>
          <a:chOff x="0" y="0"/>
          <a:chExt cx="0" cy="0"/>
        </a:xfrm>
      </p:grpSpPr>
      <p:sp>
        <p:nvSpPr>
          <p:cNvPr id="15" name="Rectangle 14"/>
          <p:cNvSpPr/>
          <p:nvPr userDrawn="1"/>
        </p:nvSpPr>
        <p:spPr>
          <a:xfrm>
            <a:off x="0" y="0"/>
            <a:ext cx="182880" cy="6858000"/>
          </a:xfrm>
          <a:prstGeom prst="rect">
            <a:avLst/>
          </a:prstGeom>
          <a:solidFill>
            <a:srgbClr val="C600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16" name="Title Placeholder 1"/>
          <p:cNvSpPr>
            <a:spLocks noGrp="1"/>
          </p:cNvSpPr>
          <p:nvPr>
            <p:ph type="title"/>
          </p:nvPr>
        </p:nvSpPr>
        <p:spPr>
          <a:xfrm>
            <a:off x="489951" y="510045"/>
            <a:ext cx="7004732" cy="445251"/>
          </a:xfrm>
          <a:prstGeom prst="rect">
            <a:avLst/>
          </a:prstGeom>
        </p:spPr>
        <p:txBody>
          <a:bodyPr rtlCol="0"/>
          <a:lstStyle>
            <a:lvl1pPr>
              <a:defRPr>
                <a:solidFill>
                  <a:srgbClr val="00338D"/>
                </a:solidFill>
              </a:defRPr>
            </a:lvl1pPr>
          </a:lstStyle>
          <a:p>
            <a:r>
              <a:rPr lang="en-US" dirty="0"/>
              <a:t>Click to edit Master title style</a:t>
            </a:r>
          </a:p>
        </p:txBody>
      </p:sp>
      <p:sp>
        <p:nvSpPr>
          <p:cNvPr id="17" name="Text Placeholder 3"/>
          <p:cNvSpPr>
            <a:spLocks noGrp="1"/>
          </p:cNvSpPr>
          <p:nvPr>
            <p:ph type="body" sz="quarter" idx="10" hasCustomPrompt="1"/>
          </p:nvPr>
        </p:nvSpPr>
        <p:spPr>
          <a:xfrm>
            <a:off x="489949" y="323797"/>
            <a:ext cx="4654551" cy="187856"/>
          </a:xfrm>
        </p:spPr>
        <p:txBody>
          <a:bodyPr lIns="0" tIns="0" rIns="0" bIns="0"/>
          <a:lstStyle>
            <a:lvl1pPr marL="0" indent="0">
              <a:spcBef>
                <a:spcPts val="0"/>
              </a:spcBef>
              <a:spcAft>
                <a:spcPts val="0"/>
              </a:spcAft>
              <a:buNone/>
              <a:defRPr sz="1000" b="1" i="0" baseline="0">
                <a:solidFill>
                  <a:srgbClr val="C6007E"/>
                </a:solidFill>
                <a:latin typeface="Univers for KPMG" charset="0"/>
                <a:ea typeface="Univers for KPMG" charset="0"/>
                <a:cs typeface="Univers for KPMG" charset="0"/>
              </a:defRPr>
            </a:lvl1pPr>
            <a:lvl2pPr marL="0" indent="0">
              <a:buNone/>
              <a:defRPr/>
            </a:lvl2pPr>
            <a:lvl3pPr marL="0" indent="0">
              <a:buNone/>
              <a:defRPr/>
            </a:lvl3pPr>
            <a:lvl4pPr marL="0" indent="0">
              <a:buNone/>
              <a:defRPr/>
            </a:lvl4pPr>
            <a:lvl5pPr marL="0" indent="0">
              <a:buNone/>
              <a:defRPr/>
            </a:lvl5pPr>
          </a:lstStyle>
          <a:p>
            <a:pPr lvl="0"/>
            <a:r>
              <a:rPr lang="en-US" dirty="0"/>
              <a:t>Supertitle here</a:t>
            </a:r>
          </a:p>
        </p:txBody>
      </p:sp>
      <p:sp>
        <p:nvSpPr>
          <p:cNvPr id="18" name="Text Placeholder 13"/>
          <p:cNvSpPr>
            <a:spLocks noGrp="1"/>
          </p:cNvSpPr>
          <p:nvPr>
            <p:ph type="body" sz="quarter" idx="16"/>
          </p:nvPr>
        </p:nvSpPr>
        <p:spPr>
          <a:xfrm>
            <a:off x="487304" y="1150925"/>
            <a:ext cx="7007339" cy="4714376"/>
          </a:xfrm>
          <a:prstGeom prst="rect">
            <a:avLst/>
          </a:prstGeom>
        </p:spPr>
        <p:txBody>
          <a:bodyPr lIns="0" tIns="0" rIns="0" bIns="0">
            <a:normAutofit/>
          </a:bodyPr>
          <a:lstStyle>
            <a:lvl1pPr marL="0" indent="0">
              <a:buNone/>
              <a:defRPr lang="en-US" sz="1467" smtClean="0">
                <a:solidFill>
                  <a:schemeClr val="tx1">
                    <a:lumMod val="85000"/>
                    <a:lumOff val="15000"/>
                  </a:schemeClr>
                </a:solidFill>
              </a:defRPr>
            </a:lvl1pPr>
            <a:lvl2pPr marL="0" indent="0">
              <a:buNone/>
              <a:defRPr lang="en-US" smtClean="0"/>
            </a:lvl2pPr>
            <a:lvl3pPr marL="0" indent="0">
              <a:buNone/>
              <a:defRPr lang="en-US" smtClean="0"/>
            </a:lvl3pPr>
            <a:lvl4pPr marL="0" indent="0">
              <a:buNone/>
              <a:defRPr lang="en-US" smtClean="0"/>
            </a:lvl4pPr>
            <a:lvl5pPr marL="0" indent="0">
              <a:buNone/>
              <a:defRPr lang="en-US"/>
            </a:lvl5pPr>
          </a:lstStyle>
          <a:p>
            <a:pPr lvl="0"/>
            <a:r>
              <a:rPr lang="en-US" dirty="0"/>
              <a:t>Click to edit Master text styles</a:t>
            </a:r>
          </a:p>
        </p:txBody>
      </p:sp>
      <p:sp>
        <p:nvSpPr>
          <p:cNvPr id="19"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31" name="TextBox 30"/>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32"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31038289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Covers Overview">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Rectangle 2"/>
          <p:cNvSpPr/>
          <p:nvPr userDrawn="1"/>
        </p:nvSpPr>
        <p:spPr>
          <a:xfrm>
            <a:off x="6271431" y="1381044"/>
            <a:ext cx="5251628" cy="4110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prstClr val="white"/>
              </a:solidFill>
            </a:endParaRPr>
          </a:p>
        </p:txBody>
      </p:sp>
      <p:sp>
        <p:nvSpPr>
          <p:cNvPr id="5" name="TextBox 7"/>
          <p:cNvSpPr txBox="1">
            <a:spLocks noChangeArrowheads="1"/>
          </p:cNvSpPr>
          <p:nvPr userDrawn="1"/>
        </p:nvSpPr>
        <p:spPr bwMode="auto">
          <a:xfrm>
            <a:off x="762001" y="716444"/>
            <a:ext cx="5222147" cy="4426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6199" tIns="38099" rIns="76199" bIns="38099">
            <a:spAutoFit/>
          </a:bodyPr>
          <a:lstStyle>
            <a:lvl1pPr>
              <a:defRPr sz="1400">
                <a:solidFill>
                  <a:schemeClr val="tx1"/>
                </a:solidFill>
                <a:latin typeface="Calibri" charset="0"/>
                <a:ea typeface="ヒラギノ角ゴ Pro W3" charset="0"/>
                <a:cs typeface="ヒラギノ角ゴ Pro W3" charset="0"/>
              </a:defRPr>
            </a:lvl1pPr>
            <a:lvl2pPr marL="742950" indent="-285750">
              <a:defRPr sz="1400">
                <a:solidFill>
                  <a:schemeClr val="tx1"/>
                </a:solidFill>
                <a:latin typeface="Calibri" charset="0"/>
                <a:ea typeface="ヒラギノ角ゴ Pro W3" charset="0"/>
              </a:defRPr>
            </a:lvl2pPr>
            <a:lvl3pPr marL="1143000" indent="-228600">
              <a:defRPr sz="1400">
                <a:solidFill>
                  <a:schemeClr val="tx1"/>
                </a:solidFill>
                <a:latin typeface="Calibri" charset="0"/>
                <a:ea typeface="ヒラギノ角ゴ Pro W3" charset="0"/>
              </a:defRPr>
            </a:lvl3pPr>
            <a:lvl4pPr marL="1600200" indent="-228600">
              <a:defRPr sz="1400">
                <a:solidFill>
                  <a:schemeClr val="tx1"/>
                </a:solidFill>
                <a:latin typeface="Calibri" charset="0"/>
                <a:ea typeface="ヒラギノ角ゴ Pro W3" charset="0"/>
              </a:defRPr>
            </a:lvl4pPr>
            <a:lvl5pPr marL="2057400" indent="-228600">
              <a:defRPr sz="1400">
                <a:solidFill>
                  <a:schemeClr val="tx1"/>
                </a:solidFill>
                <a:latin typeface="Calibri" charset="0"/>
                <a:ea typeface="ヒラギノ角ゴ Pro W3" charset="0"/>
              </a:defRPr>
            </a:lvl5pPr>
            <a:lvl6pPr marL="2514600" indent="-228600" defTabSz="365125" fontAlgn="base">
              <a:spcBef>
                <a:spcPct val="0"/>
              </a:spcBef>
              <a:spcAft>
                <a:spcPct val="0"/>
              </a:spcAft>
              <a:defRPr sz="1400">
                <a:solidFill>
                  <a:schemeClr val="tx1"/>
                </a:solidFill>
                <a:latin typeface="Calibri" charset="0"/>
                <a:ea typeface="ヒラギノ角ゴ Pro W3" charset="0"/>
              </a:defRPr>
            </a:lvl6pPr>
            <a:lvl7pPr marL="2971800" indent="-228600" defTabSz="365125" fontAlgn="base">
              <a:spcBef>
                <a:spcPct val="0"/>
              </a:spcBef>
              <a:spcAft>
                <a:spcPct val="0"/>
              </a:spcAft>
              <a:defRPr sz="1400">
                <a:solidFill>
                  <a:schemeClr val="tx1"/>
                </a:solidFill>
                <a:latin typeface="Calibri" charset="0"/>
                <a:ea typeface="ヒラギノ角ゴ Pro W3" charset="0"/>
              </a:defRPr>
            </a:lvl7pPr>
            <a:lvl8pPr marL="3429000" indent="-228600" defTabSz="365125" fontAlgn="base">
              <a:spcBef>
                <a:spcPct val="0"/>
              </a:spcBef>
              <a:spcAft>
                <a:spcPct val="0"/>
              </a:spcAft>
              <a:defRPr sz="1400">
                <a:solidFill>
                  <a:schemeClr val="tx1"/>
                </a:solidFill>
                <a:latin typeface="Calibri" charset="0"/>
                <a:ea typeface="ヒラギノ角ゴ Pro W3" charset="0"/>
              </a:defRPr>
            </a:lvl8pPr>
            <a:lvl9pPr marL="3886200" indent="-228600" defTabSz="365125" fontAlgn="base">
              <a:spcBef>
                <a:spcPct val="0"/>
              </a:spcBef>
              <a:spcAft>
                <a:spcPct val="0"/>
              </a:spcAft>
              <a:defRPr sz="1400">
                <a:solidFill>
                  <a:schemeClr val="tx1"/>
                </a:solidFill>
                <a:latin typeface="Calibri" charset="0"/>
                <a:ea typeface="ヒラギノ角ゴ Pro W3" charset="0"/>
              </a:defRPr>
            </a:lvl9pPr>
          </a:lstStyle>
          <a:p>
            <a:pPr defTabSz="486809" fontAlgn="base">
              <a:lnSpc>
                <a:spcPct val="80000"/>
              </a:lnSpc>
              <a:spcBef>
                <a:spcPct val="0"/>
              </a:spcBef>
              <a:spcAft>
                <a:spcPts val="1600"/>
              </a:spcAft>
            </a:pPr>
            <a:r>
              <a:rPr lang="en-US" sz="7333" dirty="0">
                <a:solidFill>
                  <a:srgbClr val="FFFFFF"/>
                </a:solidFill>
                <a:latin typeface="KPMG Extralight" charset="0"/>
                <a:cs typeface="KPMG Extralight" charset="0"/>
              </a:rPr>
              <a:t>Cover layouts</a:t>
            </a:r>
          </a:p>
          <a:p>
            <a:pPr defTabSz="486809" fontAlgn="base">
              <a:spcBef>
                <a:spcPct val="0"/>
              </a:spcBef>
              <a:spcAft>
                <a:spcPts val="800"/>
              </a:spcAft>
            </a:pPr>
            <a:r>
              <a:rPr lang="en-US" sz="1200" b="1" dirty="0">
                <a:solidFill>
                  <a:srgbClr val="FFFFFF"/>
                </a:solidFill>
                <a:latin typeface="Univers for KPMG"/>
                <a:cs typeface="Univers for KPMG"/>
              </a:rPr>
              <a:t>HOW WE USE THEM</a:t>
            </a:r>
          </a:p>
          <a:p>
            <a:pPr defTabSz="486809" fontAlgn="base">
              <a:spcBef>
                <a:spcPct val="0"/>
              </a:spcBef>
              <a:spcAft>
                <a:spcPct val="0"/>
              </a:spcAft>
            </a:pPr>
            <a:r>
              <a:rPr lang="en-US" sz="1200" dirty="0">
                <a:solidFill>
                  <a:srgbClr val="FFFFFF"/>
                </a:solidFill>
                <a:latin typeface="Univers for KPMG"/>
                <a:cs typeface="Univers for KPMG"/>
              </a:rPr>
              <a:t>There are an incredible number of possible layouts for covers. Even though there are a large number of possibilities, they can be summarized roughly as follows:</a:t>
            </a:r>
          </a:p>
          <a:p>
            <a:pPr defTabSz="486809" fontAlgn="base">
              <a:spcBef>
                <a:spcPct val="0"/>
              </a:spcBef>
              <a:spcAft>
                <a:spcPct val="0"/>
              </a:spcAft>
            </a:pPr>
            <a:endParaRPr lang="en-US" sz="1200" dirty="0">
              <a:solidFill>
                <a:srgbClr val="FFFFFF"/>
              </a:solidFill>
              <a:latin typeface="Univers for KPMG"/>
              <a:cs typeface="Univers for KPMG"/>
            </a:endParaRPr>
          </a:p>
          <a:p>
            <a:pPr marL="228589" indent="-228589" defTabSz="486809" fontAlgn="base">
              <a:lnSpc>
                <a:spcPct val="150000"/>
              </a:lnSpc>
              <a:spcBef>
                <a:spcPct val="0"/>
              </a:spcBef>
              <a:spcAft>
                <a:spcPct val="0"/>
              </a:spcAft>
              <a:buFont typeface="Arial" charset="0"/>
              <a:buChar char="•"/>
            </a:pPr>
            <a:r>
              <a:rPr lang="en-US" sz="1200" b="1" dirty="0">
                <a:solidFill>
                  <a:srgbClr val="FFFFFF"/>
                </a:solidFill>
                <a:latin typeface="Univers for KPMG"/>
                <a:cs typeface="Univers for KPMG"/>
              </a:rPr>
              <a:t>Solid color combination</a:t>
            </a:r>
          </a:p>
          <a:p>
            <a:pPr marL="609570" lvl="1" indent="-228589" defTabSz="486809" fontAlgn="base">
              <a:lnSpc>
                <a:spcPct val="150000"/>
              </a:lnSpc>
              <a:spcBef>
                <a:spcPct val="0"/>
              </a:spcBef>
              <a:spcAft>
                <a:spcPct val="0"/>
              </a:spcAft>
              <a:buFont typeface="Arial" charset="0"/>
              <a:buChar char="•"/>
            </a:pPr>
            <a:r>
              <a:rPr lang="en-US" sz="1200" dirty="0">
                <a:solidFill>
                  <a:srgbClr val="FFFFFF"/>
                </a:solidFill>
                <a:latin typeface="Univers for KPMG"/>
                <a:cs typeface="Univers for KPMG"/>
              </a:rPr>
              <a:t>3 primary colors, 4 secondary colors</a:t>
            </a:r>
          </a:p>
          <a:p>
            <a:pPr marL="609570" lvl="1" indent="-228589" defTabSz="486809" fontAlgn="base">
              <a:lnSpc>
                <a:spcPct val="150000"/>
              </a:lnSpc>
              <a:spcBef>
                <a:spcPct val="0"/>
              </a:spcBef>
              <a:spcAft>
                <a:spcPct val="0"/>
              </a:spcAft>
              <a:buFont typeface="Arial" charset="0"/>
              <a:buChar char="•"/>
            </a:pPr>
            <a:r>
              <a:rPr lang="en-US" sz="1200" dirty="0">
                <a:solidFill>
                  <a:srgbClr val="FFFFFF"/>
                </a:solidFill>
                <a:latin typeface="Univers for KPMG"/>
                <a:cs typeface="Univers for KPMG"/>
              </a:rPr>
              <a:t>Bar on the left may be 10% or 40% the width of the page</a:t>
            </a:r>
          </a:p>
          <a:p>
            <a:pPr marL="609570" lvl="1" indent="-228589" defTabSz="486809" fontAlgn="base">
              <a:lnSpc>
                <a:spcPct val="150000"/>
              </a:lnSpc>
              <a:spcBef>
                <a:spcPct val="0"/>
              </a:spcBef>
              <a:spcAft>
                <a:spcPct val="0"/>
              </a:spcAft>
              <a:buFont typeface="Arial" charset="0"/>
              <a:buChar char="•"/>
            </a:pPr>
            <a:r>
              <a:rPr lang="en-US" sz="1200" dirty="0">
                <a:solidFill>
                  <a:srgbClr val="FFFFFF"/>
                </a:solidFill>
                <a:latin typeface="Univers for KPMG"/>
                <a:cs typeface="Univers for KPMG"/>
              </a:rPr>
              <a:t>This is 84 combinations</a:t>
            </a:r>
          </a:p>
          <a:p>
            <a:pPr marL="228589" indent="-228589" defTabSz="486809" fontAlgn="base">
              <a:lnSpc>
                <a:spcPct val="150000"/>
              </a:lnSpc>
              <a:spcBef>
                <a:spcPct val="0"/>
              </a:spcBef>
              <a:spcAft>
                <a:spcPct val="0"/>
              </a:spcAft>
              <a:buFont typeface="Arial" charset="0"/>
              <a:buChar char="•"/>
            </a:pPr>
            <a:r>
              <a:rPr lang="en-US" sz="1200" b="1" dirty="0">
                <a:solidFill>
                  <a:srgbClr val="FFFFFF"/>
                </a:solidFill>
                <a:latin typeface="Univers for KPMG"/>
                <a:cs typeface="Univers for KPMG"/>
              </a:rPr>
              <a:t>Image background </a:t>
            </a:r>
          </a:p>
          <a:p>
            <a:pPr marL="609570" lvl="1" indent="-228589" defTabSz="486809" fontAlgn="base">
              <a:lnSpc>
                <a:spcPct val="150000"/>
              </a:lnSpc>
              <a:spcBef>
                <a:spcPct val="0"/>
              </a:spcBef>
              <a:spcAft>
                <a:spcPct val="0"/>
              </a:spcAft>
              <a:buFont typeface="Arial" charset="0"/>
              <a:buChar char="•"/>
              <a:defRPr/>
            </a:pPr>
            <a:r>
              <a:rPr lang="en-US" sz="1200" dirty="0">
                <a:solidFill>
                  <a:srgbClr val="FFFFFF"/>
                </a:solidFill>
                <a:latin typeface="Univers for KPMG"/>
                <a:cs typeface="Univers for KPMG"/>
              </a:rPr>
              <a:t>3 variations – text far left, then 20% and 40% from left side</a:t>
            </a:r>
          </a:p>
          <a:p>
            <a:pPr marL="228589" indent="-228589" defTabSz="486809" fontAlgn="base">
              <a:lnSpc>
                <a:spcPct val="150000"/>
              </a:lnSpc>
              <a:spcBef>
                <a:spcPct val="0"/>
              </a:spcBef>
              <a:spcAft>
                <a:spcPct val="0"/>
              </a:spcAft>
              <a:buFont typeface="Arial" charset="0"/>
              <a:buChar char="•"/>
            </a:pPr>
            <a:r>
              <a:rPr lang="en-US" sz="1200" b="1" dirty="0">
                <a:solidFill>
                  <a:srgbClr val="FFFFFF"/>
                </a:solidFill>
                <a:latin typeface="Univers for KPMG"/>
                <a:cs typeface="Univers for KPMG"/>
              </a:rPr>
              <a:t>Solid + image combination</a:t>
            </a:r>
          </a:p>
          <a:p>
            <a:pPr marL="609570" lvl="1" indent="-228589" defTabSz="486809" fontAlgn="base">
              <a:lnSpc>
                <a:spcPct val="150000"/>
              </a:lnSpc>
              <a:spcBef>
                <a:spcPct val="0"/>
              </a:spcBef>
              <a:spcAft>
                <a:spcPct val="0"/>
              </a:spcAft>
              <a:buFont typeface="Arial" charset="0"/>
              <a:buChar char="•"/>
              <a:defRPr/>
            </a:pPr>
            <a:r>
              <a:rPr lang="en-US" sz="1200" dirty="0">
                <a:solidFill>
                  <a:srgbClr val="FFFFFF"/>
                </a:solidFill>
                <a:latin typeface="Univers for KPMG"/>
                <a:cs typeface="Univers for KPMG"/>
              </a:rPr>
              <a:t>14 variations – each color bar at 10% and 40% widths</a:t>
            </a:r>
          </a:p>
        </p:txBody>
      </p:sp>
      <p:sp>
        <p:nvSpPr>
          <p:cNvPr id="6" name="object 3"/>
          <p:cNvSpPr/>
          <p:nvPr userDrawn="1"/>
        </p:nvSpPr>
        <p:spPr>
          <a:xfrm>
            <a:off x="3" y="0"/>
            <a:ext cx="331871"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chemeClr val="tx1">
              <a:lumMod val="95000"/>
              <a:lumOff val="5000"/>
            </a:schemeClr>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2"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3"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4" name="TextBox 13"/>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grpSp>
        <p:nvGrpSpPr>
          <p:cNvPr id="15" name="Group 14"/>
          <p:cNvGrpSpPr/>
          <p:nvPr userDrawn="1"/>
        </p:nvGrpSpPr>
        <p:grpSpPr>
          <a:xfrm>
            <a:off x="6385147" y="1497353"/>
            <a:ext cx="5040551" cy="3872815"/>
            <a:chOff x="4788859" y="1139197"/>
            <a:chExt cx="3780413" cy="2904611"/>
          </a:xfrm>
        </p:grpSpPr>
        <p:sp>
          <p:nvSpPr>
            <p:cNvPr id="16" name="Rectangle 15"/>
            <p:cNvSpPr/>
            <p:nvPr userDrawn="1"/>
          </p:nvSpPr>
          <p:spPr>
            <a:xfrm>
              <a:off x="4789148" y="1139491"/>
              <a:ext cx="556931" cy="345975"/>
            </a:xfrm>
            <a:prstGeom prst="rect">
              <a:avLst/>
            </a:prstGeom>
            <a:solidFill>
              <a:srgbClr val="005EB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17" name="Rectangle 16"/>
            <p:cNvSpPr/>
            <p:nvPr userDrawn="1"/>
          </p:nvSpPr>
          <p:spPr>
            <a:xfrm>
              <a:off x="4788859" y="1139197"/>
              <a:ext cx="66243" cy="345974"/>
            </a:xfrm>
            <a:prstGeom prst="rect">
              <a:avLst/>
            </a:prstGeom>
            <a:solidFill>
              <a:srgbClr val="00338D"/>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18" name="Rectangle 17"/>
            <p:cNvSpPr/>
            <p:nvPr userDrawn="1"/>
          </p:nvSpPr>
          <p:spPr>
            <a:xfrm>
              <a:off x="4789148" y="1565882"/>
              <a:ext cx="556931" cy="345975"/>
            </a:xfrm>
            <a:prstGeom prst="rect">
              <a:avLst/>
            </a:prstGeom>
            <a:solidFill>
              <a:srgbClr val="00338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19" name="Rectangle 18"/>
            <p:cNvSpPr/>
            <p:nvPr userDrawn="1"/>
          </p:nvSpPr>
          <p:spPr>
            <a:xfrm>
              <a:off x="4788859" y="1565588"/>
              <a:ext cx="66243" cy="345974"/>
            </a:xfrm>
            <a:prstGeom prst="rect">
              <a:avLst/>
            </a:prstGeom>
            <a:solidFill>
              <a:srgbClr val="005EB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srgbClr val="005EB8"/>
                </a:solidFill>
              </a:endParaRPr>
            </a:p>
          </p:txBody>
        </p:sp>
        <p:sp>
          <p:nvSpPr>
            <p:cNvPr id="20" name="Rectangle 19"/>
            <p:cNvSpPr/>
            <p:nvPr userDrawn="1"/>
          </p:nvSpPr>
          <p:spPr>
            <a:xfrm>
              <a:off x="4789148" y="1992273"/>
              <a:ext cx="556931" cy="345975"/>
            </a:xfrm>
            <a:prstGeom prst="rect">
              <a:avLst/>
            </a:prstGeom>
            <a:solidFill>
              <a:srgbClr val="00338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21" name="Rectangle 20"/>
            <p:cNvSpPr/>
            <p:nvPr userDrawn="1"/>
          </p:nvSpPr>
          <p:spPr>
            <a:xfrm>
              <a:off x="4788859" y="1991979"/>
              <a:ext cx="66243" cy="345974"/>
            </a:xfrm>
            <a:prstGeom prst="rect">
              <a:avLst/>
            </a:prstGeom>
            <a:solidFill>
              <a:srgbClr val="0091DA"/>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22" name="Rectangle 21"/>
            <p:cNvSpPr/>
            <p:nvPr userDrawn="1"/>
          </p:nvSpPr>
          <p:spPr>
            <a:xfrm>
              <a:off x="4789148" y="2418663"/>
              <a:ext cx="556931" cy="345975"/>
            </a:xfrm>
            <a:prstGeom prst="rect">
              <a:avLst/>
            </a:prstGeom>
            <a:solidFill>
              <a:srgbClr val="00338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23" name="Rectangle 22"/>
            <p:cNvSpPr/>
            <p:nvPr userDrawn="1"/>
          </p:nvSpPr>
          <p:spPr>
            <a:xfrm>
              <a:off x="4788859" y="2418369"/>
              <a:ext cx="66243" cy="345974"/>
            </a:xfrm>
            <a:prstGeom prst="rect">
              <a:avLst/>
            </a:prstGeom>
            <a:solidFill>
              <a:srgbClr val="48369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24" name="Rectangle 23"/>
            <p:cNvSpPr/>
            <p:nvPr userDrawn="1"/>
          </p:nvSpPr>
          <p:spPr>
            <a:xfrm>
              <a:off x="4789148" y="2845054"/>
              <a:ext cx="556931" cy="345975"/>
            </a:xfrm>
            <a:prstGeom prst="rect">
              <a:avLst/>
            </a:prstGeom>
            <a:solidFill>
              <a:srgbClr val="00338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25" name="Rectangle 24"/>
            <p:cNvSpPr/>
            <p:nvPr userDrawn="1"/>
          </p:nvSpPr>
          <p:spPr>
            <a:xfrm>
              <a:off x="4788859" y="2844760"/>
              <a:ext cx="66243" cy="345974"/>
            </a:xfrm>
            <a:prstGeom prst="rect">
              <a:avLst/>
            </a:prstGeom>
            <a:solidFill>
              <a:srgbClr val="470A6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26" name="Rectangle 25"/>
            <p:cNvSpPr/>
            <p:nvPr userDrawn="1"/>
          </p:nvSpPr>
          <p:spPr>
            <a:xfrm>
              <a:off x="4789148" y="3271444"/>
              <a:ext cx="556931" cy="345975"/>
            </a:xfrm>
            <a:prstGeom prst="rect">
              <a:avLst/>
            </a:prstGeom>
            <a:solidFill>
              <a:srgbClr val="00338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27" name="Rectangle 26"/>
            <p:cNvSpPr/>
            <p:nvPr userDrawn="1"/>
          </p:nvSpPr>
          <p:spPr>
            <a:xfrm>
              <a:off x="4788859" y="3271151"/>
              <a:ext cx="66243" cy="345974"/>
            </a:xfrm>
            <a:prstGeom prst="rect">
              <a:avLst/>
            </a:prstGeom>
            <a:solidFill>
              <a:srgbClr val="6D2077"/>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28" name="Rectangle 27"/>
            <p:cNvSpPr/>
            <p:nvPr userDrawn="1"/>
          </p:nvSpPr>
          <p:spPr>
            <a:xfrm>
              <a:off x="4789148" y="3697833"/>
              <a:ext cx="556931" cy="345975"/>
            </a:xfrm>
            <a:prstGeom prst="rect">
              <a:avLst/>
            </a:prstGeom>
            <a:solidFill>
              <a:srgbClr val="00338D"/>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29" name="Rectangle 28"/>
            <p:cNvSpPr/>
            <p:nvPr userDrawn="1"/>
          </p:nvSpPr>
          <p:spPr>
            <a:xfrm>
              <a:off x="4788859" y="3697539"/>
              <a:ext cx="66243" cy="345974"/>
            </a:xfrm>
            <a:prstGeom prst="rect">
              <a:avLst/>
            </a:prstGeom>
            <a:solidFill>
              <a:srgbClr val="00A3A1"/>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30" name="Rectangle 29"/>
            <p:cNvSpPr/>
            <p:nvPr userDrawn="1"/>
          </p:nvSpPr>
          <p:spPr>
            <a:xfrm>
              <a:off x="5433787" y="1139491"/>
              <a:ext cx="556931" cy="345975"/>
            </a:xfrm>
            <a:prstGeom prst="rect">
              <a:avLst/>
            </a:prstGeom>
            <a:solidFill>
              <a:srgbClr val="0091DA"/>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31" name="Rectangle 30"/>
            <p:cNvSpPr/>
            <p:nvPr userDrawn="1"/>
          </p:nvSpPr>
          <p:spPr>
            <a:xfrm>
              <a:off x="5433498" y="1139197"/>
              <a:ext cx="66243" cy="345974"/>
            </a:xfrm>
            <a:prstGeom prst="rect">
              <a:avLst/>
            </a:prstGeom>
            <a:solidFill>
              <a:srgbClr val="00338D"/>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32" name="Rectangle 31"/>
            <p:cNvSpPr/>
            <p:nvPr userDrawn="1"/>
          </p:nvSpPr>
          <p:spPr>
            <a:xfrm>
              <a:off x="5433787" y="1565882"/>
              <a:ext cx="556931" cy="345975"/>
            </a:xfrm>
            <a:prstGeom prst="rect">
              <a:avLst/>
            </a:prstGeom>
            <a:solidFill>
              <a:srgbClr val="0091DA"/>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33" name="Rectangle 32"/>
            <p:cNvSpPr/>
            <p:nvPr userDrawn="1"/>
          </p:nvSpPr>
          <p:spPr>
            <a:xfrm>
              <a:off x="5433498" y="1565588"/>
              <a:ext cx="66243" cy="345974"/>
            </a:xfrm>
            <a:prstGeom prst="rect">
              <a:avLst/>
            </a:prstGeom>
            <a:solidFill>
              <a:srgbClr val="005EB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srgbClr val="005EB8"/>
                </a:solidFill>
              </a:endParaRPr>
            </a:p>
          </p:txBody>
        </p:sp>
        <p:sp>
          <p:nvSpPr>
            <p:cNvPr id="34" name="Rectangle 33"/>
            <p:cNvSpPr/>
            <p:nvPr userDrawn="1"/>
          </p:nvSpPr>
          <p:spPr>
            <a:xfrm>
              <a:off x="5433787" y="1992273"/>
              <a:ext cx="556931" cy="345975"/>
            </a:xfrm>
            <a:prstGeom prst="rect">
              <a:avLst/>
            </a:prstGeom>
            <a:solidFill>
              <a:srgbClr val="005EB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35" name="Rectangle 34"/>
            <p:cNvSpPr/>
            <p:nvPr userDrawn="1"/>
          </p:nvSpPr>
          <p:spPr>
            <a:xfrm>
              <a:off x="5433498" y="1991979"/>
              <a:ext cx="66243" cy="345974"/>
            </a:xfrm>
            <a:prstGeom prst="rect">
              <a:avLst/>
            </a:prstGeom>
            <a:solidFill>
              <a:srgbClr val="0091DA"/>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36" name="Rectangle 35"/>
            <p:cNvSpPr/>
            <p:nvPr userDrawn="1"/>
          </p:nvSpPr>
          <p:spPr>
            <a:xfrm>
              <a:off x="5433787" y="2418663"/>
              <a:ext cx="556931" cy="345975"/>
            </a:xfrm>
            <a:prstGeom prst="rect">
              <a:avLst/>
            </a:prstGeom>
            <a:solidFill>
              <a:srgbClr val="005EB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37" name="Rectangle 36"/>
            <p:cNvSpPr/>
            <p:nvPr userDrawn="1"/>
          </p:nvSpPr>
          <p:spPr>
            <a:xfrm>
              <a:off x="5433498" y="2418369"/>
              <a:ext cx="66243" cy="345974"/>
            </a:xfrm>
            <a:prstGeom prst="rect">
              <a:avLst/>
            </a:prstGeom>
            <a:solidFill>
              <a:srgbClr val="48369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38" name="Rectangle 37"/>
            <p:cNvSpPr/>
            <p:nvPr userDrawn="1"/>
          </p:nvSpPr>
          <p:spPr>
            <a:xfrm>
              <a:off x="5448804" y="2845054"/>
              <a:ext cx="556931" cy="345975"/>
            </a:xfrm>
            <a:prstGeom prst="rect">
              <a:avLst/>
            </a:prstGeom>
            <a:solidFill>
              <a:srgbClr val="005EB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39" name="Rectangle 38"/>
            <p:cNvSpPr/>
            <p:nvPr userDrawn="1"/>
          </p:nvSpPr>
          <p:spPr>
            <a:xfrm>
              <a:off x="5448515" y="2844760"/>
              <a:ext cx="66243" cy="345974"/>
            </a:xfrm>
            <a:prstGeom prst="rect">
              <a:avLst/>
            </a:prstGeom>
            <a:solidFill>
              <a:srgbClr val="470A6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40" name="Rectangle 39"/>
            <p:cNvSpPr/>
            <p:nvPr userDrawn="1"/>
          </p:nvSpPr>
          <p:spPr>
            <a:xfrm>
              <a:off x="5433787" y="3271444"/>
              <a:ext cx="556931" cy="345975"/>
            </a:xfrm>
            <a:prstGeom prst="rect">
              <a:avLst/>
            </a:prstGeom>
            <a:solidFill>
              <a:srgbClr val="005EB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41" name="Rectangle 40"/>
            <p:cNvSpPr/>
            <p:nvPr userDrawn="1"/>
          </p:nvSpPr>
          <p:spPr>
            <a:xfrm>
              <a:off x="5433498" y="3271151"/>
              <a:ext cx="66243" cy="345974"/>
            </a:xfrm>
            <a:prstGeom prst="rect">
              <a:avLst/>
            </a:prstGeom>
            <a:solidFill>
              <a:srgbClr val="6D2077"/>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42" name="Rectangle 41"/>
            <p:cNvSpPr/>
            <p:nvPr userDrawn="1"/>
          </p:nvSpPr>
          <p:spPr>
            <a:xfrm>
              <a:off x="5433787" y="3697833"/>
              <a:ext cx="556931" cy="345975"/>
            </a:xfrm>
            <a:prstGeom prst="rect">
              <a:avLst/>
            </a:prstGeom>
            <a:solidFill>
              <a:srgbClr val="005EB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43" name="Rectangle 42"/>
            <p:cNvSpPr/>
            <p:nvPr userDrawn="1"/>
          </p:nvSpPr>
          <p:spPr>
            <a:xfrm>
              <a:off x="5433498" y="3697539"/>
              <a:ext cx="66243" cy="345974"/>
            </a:xfrm>
            <a:prstGeom prst="rect">
              <a:avLst/>
            </a:prstGeom>
            <a:solidFill>
              <a:srgbClr val="00A3A1"/>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44" name="Rectangle 43"/>
            <p:cNvSpPr/>
            <p:nvPr userDrawn="1"/>
          </p:nvSpPr>
          <p:spPr>
            <a:xfrm>
              <a:off x="6078426" y="1139491"/>
              <a:ext cx="556931" cy="345975"/>
            </a:xfrm>
            <a:prstGeom prst="rect">
              <a:avLst/>
            </a:prstGeom>
            <a:solidFill>
              <a:srgbClr val="48369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45" name="Rectangle 44"/>
            <p:cNvSpPr/>
            <p:nvPr userDrawn="1"/>
          </p:nvSpPr>
          <p:spPr>
            <a:xfrm>
              <a:off x="6078137" y="1139197"/>
              <a:ext cx="66243" cy="345974"/>
            </a:xfrm>
            <a:prstGeom prst="rect">
              <a:avLst/>
            </a:prstGeom>
            <a:solidFill>
              <a:srgbClr val="00338D"/>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46" name="Rectangle 45"/>
            <p:cNvSpPr/>
            <p:nvPr userDrawn="1"/>
          </p:nvSpPr>
          <p:spPr>
            <a:xfrm>
              <a:off x="6078426" y="1565882"/>
              <a:ext cx="556931" cy="345975"/>
            </a:xfrm>
            <a:prstGeom prst="rect">
              <a:avLst/>
            </a:prstGeom>
            <a:solidFill>
              <a:srgbClr val="48369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47" name="Rectangle 46"/>
            <p:cNvSpPr/>
            <p:nvPr userDrawn="1"/>
          </p:nvSpPr>
          <p:spPr>
            <a:xfrm>
              <a:off x="6078137" y="1565588"/>
              <a:ext cx="66243" cy="345974"/>
            </a:xfrm>
            <a:prstGeom prst="rect">
              <a:avLst/>
            </a:prstGeom>
            <a:solidFill>
              <a:srgbClr val="005EB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srgbClr val="005EB8"/>
                </a:solidFill>
              </a:endParaRPr>
            </a:p>
          </p:txBody>
        </p:sp>
        <p:sp>
          <p:nvSpPr>
            <p:cNvPr id="48" name="Rectangle 47"/>
            <p:cNvSpPr/>
            <p:nvPr userDrawn="1"/>
          </p:nvSpPr>
          <p:spPr>
            <a:xfrm>
              <a:off x="6078426" y="1992273"/>
              <a:ext cx="556931" cy="345975"/>
            </a:xfrm>
            <a:prstGeom prst="rect">
              <a:avLst/>
            </a:prstGeom>
            <a:solidFill>
              <a:srgbClr val="48369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49" name="Rectangle 48"/>
            <p:cNvSpPr/>
            <p:nvPr userDrawn="1"/>
          </p:nvSpPr>
          <p:spPr>
            <a:xfrm>
              <a:off x="6078137" y="1991979"/>
              <a:ext cx="66243" cy="345974"/>
            </a:xfrm>
            <a:prstGeom prst="rect">
              <a:avLst/>
            </a:prstGeom>
            <a:solidFill>
              <a:srgbClr val="0091DA"/>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0" name="Rectangle 49"/>
            <p:cNvSpPr/>
            <p:nvPr userDrawn="1"/>
          </p:nvSpPr>
          <p:spPr>
            <a:xfrm>
              <a:off x="6078426" y="2418663"/>
              <a:ext cx="556931" cy="345975"/>
            </a:xfrm>
            <a:prstGeom prst="rect">
              <a:avLst/>
            </a:prstGeom>
            <a:solidFill>
              <a:srgbClr val="0091DA"/>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1" name="Rectangle 50"/>
            <p:cNvSpPr/>
            <p:nvPr userDrawn="1"/>
          </p:nvSpPr>
          <p:spPr>
            <a:xfrm>
              <a:off x="6078137" y="2418369"/>
              <a:ext cx="66243" cy="345974"/>
            </a:xfrm>
            <a:prstGeom prst="rect">
              <a:avLst/>
            </a:prstGeom>
            <a:solidFill>
              <a:srgbClr val="48369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2" name="Rectangle 51"/>
            <p:cNvSpPr/>
            <p:nvPr userDrawn="1"/>
          </p:nvSpPr>
          <p:spPr>
            <a:xfrm>
              <a:off x="6076281" y="2845054"/>
              <a:ext cx="556931" cy="345975"/>
            </a:xfrm>
            <a:prstGeom prst="rect">
              <a:avLst/>
            </a:prstGeom>
            <a:solidFill>
              <a:srgbClr val="0091DA"/>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3" name="Rectangle 52"/>
            <p:cNvSpPr/>
            <p:nvPr userDrawn="1"/>
          </p:nvSpPr>
          <p:spPr>
            <a:xfrm>
              <a:off x="6075992" y="2844760"/>
              <a:ext cx="66243" cy="345974"/>
            </a:xfrm>
            <a:prstGeom prst="rect">
              <a:avLst/>
            </a:prstGeom>
            <a:solidFill>
              <a:srgbClr val="470A6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4" name="Rectangle 53"/>
            <p:cNvSpPr/>
            <p:nvPr userDrawn="1"/>
          </p:nvSpPr>
          <p:spPr>
            <a:xfrm>
              <a:off x="6078426" y="3271444"/>
              <a:ext cx="556931" cy="345975"/>
            </a:xfrm>
            <a:prstGeom prst="rect">
              <a:avLst/>
            </a:prstGeom>
            <a:solidFill>
              <a:srgbClr val="0091DA"/>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5" name="Rectangle 54"/>
            <p:cNvSpPr/>
            <p:nvPr userDrawn="1"/>
          </p:nvSpPr>
          <p:spPr>
            <a:xfrm>
              <a:off x="6078137" y="3271151"/>
              <a:ext cx="66243" cy="345974"/>
            </a:xfrm>
            <a:prstGeom prst="rect">
              <a:avLst/>
            </a:prstGeom>
            <a:solidFill>
              <a:srgbClr val="6D2077"/>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6" name="Rectangle 55"/>
            <p:cNvSpPr/>
            <p:nvPr userDrawn="1"/>
          </p:nvSpPr>
          <p:spPr>
            <a:xfrm>
              <a:off x="6078426" y="3697833"/>
              <a:ext cx="556931" cy="345975"/>
            </a:xfrm>
            <a:prstGeom prst="rect">
              <a:avLst/>
            </a:prstGeom>
            <a:solidFill>
              <a:srgbClr val="0091DA"/>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7" name="Rectangle 56"/>
            <p:cNvSpPr/>
            <p:nvPr userDrawn="1"/>
          </p:nvSpPr>
          <p:spPr>
            <a:xfrm>
              <a:off x="6078137" y="3697539"/>
              <a:ext cx="66243" cy="345974"/>
            </a:xfrm>
            <a:prstGeom prst="rect">
              <a:avLst/>
            </a:prstGeom>
            <a:solidFill>
              <a:srgbClr val="00A3A1"/>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8" name="Rectangle 57"/>
            <p:cNvSpPr/>
            <p:nvPr userDrawn="1"/>
          </p:nvSpPr>
          <p:spPr>
            <a:xfrm>
              <a:off x="6723065" y="1139491"/>
              <a:ext cx="556931" cy="345975"/>
            </a:xfrm>
            <a:prstGeom prst="rect">
              <a:avLst/>
            </a:prstGeom>
            <a:solidFill>
              <a:srgbClr val="470A6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59" name="Rectangle 58"/>
            <p:cNvSpPr/>
            <p:nvPr userDrawn="1"/>
          </p:nvSpPr>
          <p:spPr>
            <a:xfrm>
              <a:off x="6722775" y="1139197"/>
              <a:ext cx="66243" cy="345974"/>
            </a:xfrm>
            <a:prstGeom prst="rect">
              <a:avLst/>
            </a:prstGeom>
            <a:solidFill>
              <a:srgbClr val="00338D"/>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60" name="Rectangle 59"/>
            <p:cNvSpPr/>
            <p:nvPr userDrawn="1"/>
          </p:nvSpPr>
          <p:spPr>
            <a:xfrm>
              <a:off x="6723065" y="1565882"/>
              <a:ext cx="556931" cy="345975"/>
            </a:xfrm>
            <a:prstGeom prst="rect">
              <a:avLst/>
            </a:prstGeom>
            <a:solidFill>
              <a:srgbClr val="470A6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61" name="Rectangle 60"/>
            <p:cNvSpPr/>
            <p:nvPr userDrawn="1"/>
          </p:nvSpPr>
          <p:spPr>
            <a:xfrm>
              <a:off x="6722775" y="1565588"/>
              <a:ext cx="66243" cy="345974"/>
            </a:xfrm>
            <a:prstGeom prst="rect">
              <a:avLst/>
            </a:prstGeom>
            <a:solidFill>
              <a:srgbClr val="005EB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srgbClr val="005EB8"/>
                </a:solidFill>
              </a:endParaRPr>
            </a:p>
          </p:txBody>
        </p:sp>
        <p:sp>
          <p:nvSpPr>
            <p:cNvPr id="62" name="Rectangle 61"/>
            <p:cNvSpPr/>
            <p:nvPr userDrawn="1"/>
          </p:nvSpPr>
          <p:spPr>
            <a:xfrm>
              <a:off x="6723065" y="1992273"/>
              <a:ext cx="556931" cy="345975"/>
            </a:xfrm>
            <a:prstGeom prst="rect">
              <a:avLst/>
            </a:prstGeom>
            <a:solidFill>
              <a:srgbClr val="470A6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63" name="Rectangle 62"/>
            <p:cNvSpPr/>
            <p:nvPr userDrawn="1"/>
          </p:nvSpPr>
          <p:spPr>
            <a:xfrm>
              <a:off x="6722775" y="1991979"/>
              <a:ext cx="66243" cy="345974"/>
            </a:xfrm>
            <a:prstGeom prst="rect">
              <a:avLst/>
            </a:prstGeom>
            <a:solidFill>
              <a:srgbClr val="0091DA"/>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64" name="Rectangle 63"/>
            <p:cNvSpPr/>
            <p:nvPr userDrawn="1"/>
          </p:nvSpPr>
          <p:spPr>
            <a:xfrm>
              <a:off x="6723065" y="2418663"/>
              <a:ext cx="556931" cy="345975"/>
            </a:xfrm>
            <a:prstGeom prst="rect">
              <a:avLst/>
            </a:prstGeom>
            <a:solidFill>
              <a:srgbClr val="470A6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65" name="Rectangle 64"/>
            <p:cNvSpPr/>
            <p:nvPr userDrawn="1"/>
          </p:nvSpPr>
          <p:spPr>
            <a:xfrm>
              <a:off x="6722775" y="2418369"/>
              <a:ext cx="66243" cy="345974"/>
            </a:xfrm>
            <a:prstGeom prst="rect">
              <a:avLst/>
            </a:prstGeom>
            <a:solidFill>
              <a:srgbClr val="48369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66" name="Rectangle 65"/>
            <p:cNvSpPr/>
            <p:nvPr userDrawn="1"/>
          </p:nvSpPr>
          <p:spPr>
            <a:xfrm>
              <a:off x="6735936" y="2845054"/>
              <a:ext cx="556931" cy="345975"/>
            </a:xfrm>
            <a:prstGeom prst="rect">
              <a:avLst/>
            </a:prstGeom>
            <a:solidFill>
              <a:srgbClr val="48369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67" name="Rectangle 66"/>
            <p:cNvSpPr/>
            <p:nvPr userDrawn="1"/>
          </p:nvSpPr>
          <p:spPr>
            <a:xfrm>
              <a:off x="6735647" y="2844760"/>
              <a:ext cx="66243" cy="345974"/>
            </a:xfrm>
            <a:prstGeom prst="rect">
              <a:avLst/>
            </a:prstGeom>
            <a:solidFill>
              <a:srgbClr val="470A6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68" name="Rectangle 67"/>
            <p:cNvSpPr/>
            <p:nvPr userDrawn="1"/>
          </p:nvSpPr>
          <p:spPr>
            <a:xfrm>
              <a:off x="6723065" y="3271444"/>
              <a:ext cx="556931" cy="345975"/>
            </a:xfrm>
            <a:prstGeom prst="rect">
              <a:avLst/>
            </a:prstGeom>
            <a:solidFill>
              <a:srgbClr val="48369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69" name="Rectangle 68"/>
            <p:cNvSpPr/>
            <p:nvPr userDrawn="1"/>
          </p:nvSpPr>
          <p:spPr>
            <a:xfrm>
              <a:off x="6722775" y="3271151"/>
              <a:ext cx="66243" cy="345974"/>
            </a:xfrm>
            <a:prstGeom prst="rect">
              <a:avLst/>
            </a:prstGeom>
            <a:solidFill>
              <a:srgbClr val="6D2077"/>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70" name="Rectangle 69"/>
            <p:cNvSpPr/>
            <p:nvPr userDrawn="1"/>
          </p:nvSpPr>
          <p:spPr>
            <a:xfrm>
              <a:off x="6723065" y="3697833"/>
              <a:ext cx="556931" cy="345975"/>
            </a:xfrm>
            <a:prstGeom prst="rect">
              <a:avLst/>
            </a:prstGeom>
            <a:solidFill>
              <a:srgbClr val="48369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71" name="Rectangle 70"/>
            <p:cNvSpPr/>
            <p:nvPr userDrawn="1"/>
          </p:nvSpPr>
          <p:spPr>
            <a:xfrm>
              <a:off x="6722775" y="3697539"/>
              <a:ext cx="66243" cy="345974"/>
            </a:xfrm>
            <a:prstGeom prst="rect">
              <a:avLst/>
            </a:prstGeom>
            <a:solidFill>
              <a:srgbClr val="00A3A1"/>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72" name="Rectangle 71"/>
            <p:cNvSpPr/>
            <p:nvPr userDrawn="1"/>
          </p:nvSpPr>
          <p:spPr>
            <a:xfrm>
              <a:off x="7367703" y="1139491"/>
              <a:ext cx="556931" cy="345975"/>
            </a:xfrm>
            <a:prstGeom prst="rect">
              <a:avLst/>
            </a:prstGeom>
            <a:solidFill>
              <a:srgbClr val="6D2077"/>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73" name="Rectangle 72"/>
            <p:cNvSpPr/>
            <p:nvPr userDrawn="1"/>
          </p:nvSpPr>
          <p:spPr>
            <a:xfrm>
              <a:off x="7367414" y="1139197"/>
              <a:ext cx="66243" cy="345974"/>
            </a:xfrm>
            <a:prstGeom prst="rect">
              <a:avLst/>
            </a:prstGeom>
            <a:solidFill>
              <a:srgbClr val="00338D"/>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74" name="Rectangle 73"/>
            <p:cNvSpPr/>
            <p:nvPr userDrawn="1"/>
          </p:nvSpPr>
          <p:spPr>
            <a:xfrm>
              <a:off x="7367703" y="1565882"/>
              <a:ext cx="556931" cy="345975"/>
            </a:xfrm>
            <a:prstGeom prst="rect">
              <a:avLst/>
            </a:prstGeom>
            <a:solidFill>
              <a:srgbClr val="6D2077"/>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75" name="Rectangle 74"/>
            <p:cNvSpPr/>
            <p:nvPr userDrawn="1"/>
          </p:nvSpPr>
          <p:spPr>
            <a:xfrm>
              <a:off x="7367414" y="1565588"/>
              <a:ext cx="66243" cy="345974"/>
            </a:xfrm>
            <a:prstGeom prst="rect">
              <a:avLst/>
            </a:prstGeom>
            <a:solidFill>
              <a:srgbClr val="005EB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srgbClr val="005EB8"/>
                </a:solidFill>
              </a:endParaRPr>
            </a:p>
          </p:txBody>
        </p:sp>
        <p:sp>
          <p:nvSpPr>
            <p:cNvPr id="76" name="Rectangle 75"/>
            <p:cNvSpPr/>
            <p:nvPr userDrawn="1"/>
          </p:nvSpPr>
          <p:spPr>
            <a:xfrm>
              <a:off x="7367703" y="1992273"/>
              <a:ext cx="556931" cy="345975"/>
            </a:xfrm>
            <a:prstGeom prst="rect">
              <a:avLst/>
            </a:prstGeom>
            <a:solidFill>
              <a:srgbClr val="6D2077"/>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77" name="Rectangle 76"/>
            <p:cNvSpPr/>
            <p:nvPr userDrawn="1"/>
          </p:nvSpPr>
          <p:spPr>
            <a:xfrm>
              <a:off x="7367414" y="1991979"/>
              <a:ext cx="66243" cy="345974"/>
            </a:xfrm>
            <a:prstGeom prst="rect">
              <a:avLst/>
            </a:prstGeom>
            <a:solidFill>
              <a:srgbClr val="0091DA"/>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78" name="Rectangle 77"/>
            <p:cNvSpPr/>
            <p:nvPr userDrawn="1"/>
          </p:nvSpPr>
          <p:spPr>
            <a:xfrm>
              <a:off x="7367703" y="2418663"/>
              <a:ext cx="556931" cy="345975"/>
            </a:xfrm>
            <a:prstGeom prst="rect">
              <a:avLst/>
            </a:prstGeom>
            <a:solidFill>
              <a:srgbClr val="6D2077"/>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79" name="Rectangle 78"/>
            <p:cNvSpPr/>
            <p:nvPr userDrawn="1"/>
          </p:nvSpPr>
          <p:spPr>
            <a:xfrm>
              <a:off x="7367414" y="2418369"/>
              <a:ext cx="66243" cy="345974"/>
            </a:xfrm>
            <a:prstGeom prst="rect">
              <a:avLst/>
            </a:prstGeom>
            <a:solidFill>
              <a:srgbClr val="48369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0" name="Rectangle 79"/>
            <p:cNvSpPr/>
            <p:nvPr userDrawn="1"/>
          </p:nvSpPr>
          <p:spPr>
            <a:xfrm>
              <a:off x="7395591" y="2845054"/>
              <a:ext cx="556931" cy="345975"/>
            </a:xfrm>
            <a:prstGeom prst="rect">
              <a:avLst/>
            </a:prstGeom>
            <a:solidFill>
              <a:srgbClr val="6D2077"/>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1" name="Rectangle 80"/>
            <p:cNvSpPr/>
            <p:nvPr userDrawn="1"/>
          </p:nvSpPr>
          <p:spPr>
            <a:xfrm>
              <a:off x="7395302" y="2844760"/>
              <a:ext cx="66243" cy="345974"/>
            </a:xfrm>
            <a:prstGeom prst="rect">
              <a:avLst/>
            </a:prstGeom>
            <a:solidFill>
              <a:srgbClr val="470A6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2" name="Rectangle 81"/>
            <p:cNvSpPr/>
            <p:nvPr userDrawn="1"/>
          </p:nvSpPr>
          <p:spPr>
            <a:xfrm>
              <a:off x="7367703" y="3271444"/>
              <a:ext cx="556931" cy="345975"/>
            </a:xfrm>
            <a:prstGeom prst="rect">
              <a:avLst/>
            </a:prstGeom>
            <a:solidFill>
              <a:srgbClr val="470A6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3" name="Rectangle 82"/>
            <p:cNvSpPr/>
            <p:nvPr userDrawn="1"/>
          </p:nvSpPr>
          <p:spPr>
            <a:xfrm>
              <a:off x="7367414" y="3271151"/>
              <a:ext cx="66243" cy="345974"/>
            </a:xfrm>
            <a:prstGeom prst="rect">
              <a:avLst/>
            </a:prstGeom>
            <a:solidFill>
              <a:srgbClr val="6D2077"/>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4" name="Rectangle 83"/>
            <p:cNvSpPr/>
            <p:nvPr userDrawn="1"/>
          </p:nvSpPr>
          <p:spPr>
            <a:xfrm>
              <a:off x="7367703" y="3697833"/>
              <a:ext cx="556931" cy="345975"/>
            </a:xfrm>
            <a:prstGeom prst="rect">
              <a:avLst/>
            </a:prstGeom>
            <a:solidFill>
              <a:srgbClr val="470A68"/>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5" name="Rectangle 84"/>
            <p:cNvSpPr/>
            <p:nvPr userDrawn="1"/>
          </p:nvSpPr>
          <p:spPr>
            <a:xfrm>
              <a:off x="7367414" y="3697539"/>
              <a:ext cx="66243" cy="345974"/>
            </a:xfrm>
            <a:prstGeom prst="rect">
              <a:avLst/>
            </a:prstGeom>
            <a:solidFill>
              <a:srgbClr val="00A3A1"/>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6" name="Rectangle 85"/>
            <p:cNvSpPr/>
            <p:nvPr userDrawn="1"/>
          </p:nvSpPr>
          <p:spPr>
            <a:xfrm>
              <a:off x="8012341" y="1139491"/>
              <a:ext cx="556931" cy="345975"/>
            </a:xfrm>
            <a:prstGeom prst="rect">
              <a:avLst/>
            </a:prstGeom>
            <a:solidFill>
              <a:srgbClr val="00A3A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7" name="Rectangle 86"/>
            <p:cNvSpPr/>
            <p:nvPr userDrawn="1"/>
          </p:nvSpPr>
          <p:spPr>
            <a:xfrm>
              <a:off x="8012052" y="1139197"/>
              <a:ext cx="66243" cy="345974"/>
            </a:xfrm>
            <a:prstGeom prst="rect">
              <a:avLst/>
            </a:prstGeom>
            <a:solidFill>
              <a:srgbClr val="00338D"/>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8" name="Rectangle 87"/>
            <p:cNvSpPr/>
            <p:nvPr userDrawn="1"/>
          </p:nvSpPr>
          <p:spPr>
            <a:xfrm>
              <a:off x="8012341" y="1565882"/>
              <a:ext cx="556931" cy="345975"/>
            </a:xfrm>
            <a:prstGeom prst="rect">
              <a:avLst/>
            </a:prstGeom>
            <a:solidFill>
              <a:srgbClr val="00A3A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89" name="Rectangle 88"/>
            <p:cNvSpPr/>
            <p:nvPr userDrawn="1"/>
          </p:nvSpPr>
          <p:spPr>
            <a:xfrm>
              <a:off x="8012052" y="1565588"/>
              <a:ext cx="66243" cy="345974"/>
            </a:xfrm>
            <a:prstGeom prst="rect">
              <a:avLst/>
            </a:prstGeom>
            <a:solidFill>
              <a:srgbClr val="005EB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srgbClr val="005EB8"/>
                </a:solidFill>
              </a:endParaRPr>
            </a:p>
          </p:txBody>
        </p:sp>
        <p:sp>
          <p:nvSpPr>
            <p:cNvPr id="90" name="Rectangle 89"/>
            <p:cNvSpPr/>
            <p:nvPr userDrawn="1"/>
          </p:nvSpPr>
          <p:spPr>
            <a:xfrm>
              <a:off x="8012341" y="1992273"/>
              <a:ext cx="556931" cy="345975"/>
            </a:xfrm>
            <a:prstGeom prst="rect">
              <a:avLst/>
            </a:prstGeom>
            <a:solidFill>
              <a:srgbClr val="00A3A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91" name="Rectangle 90"/>
            <p:cNvSpPr/>
            <p:nvPr userDrawn="1"/>
          </p:nvSpPr>
          <p:spPr>
            <a:xfrm>
              <a:off x="8012052" y="1991979"/>
              <a:ext cx="66243" cy="345974"/>
            </a:xfrm>
            <a:prstGeom prst="rect">
              <a:avLst/>
            </a:prstGeom>
            <a:solidFill>
              <a:srgbClr val="0091DA"/>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92" name="Rectangle 91"/>
            <p:cNvSpPr/>
            <p:nvPr userDrawn="1"/>
          </p:nvSpPr>
          <p:spPr>
            <a:xfrm>
              <a:off x="8012341" y="2418663"/>
              <a:ext cx="556931" cy="345975"/>
            </a:xfrm>
            <a:prstGeom prst="rect">
              <a:avLst/>
            </a:prstGeom>
            <a:solidFill>
              <a:srgbClr val="00A3A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93" name="Rectangle 92"/>
            <p:cNvSpPr/>
            <p:nvPr userDrawn="1"/>
          </p:nvSpPr>
          <p:spPr>
            <a:xfrm>
              <a:off x="8012052" y="2418369"/>
              <a:ext cx="66243" cy="345974"/>
            </a:xfrm>
            <a:prstGeom prst="rect">
              <a:avLst/>
            </a:prstGeom>
            <a:solidFill>
              <a:srgbClr val="48369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94" name="Rectangle 93"/>
            <p:cNvSpPr/>
            <p:nvPr userDrawn="1"/>
          </p:nvSpPr>
          <p:spPr>
            <a:xfrm>
              <a:off x="8012341" y="2845054"/>
              <a:ext cx="556931" cy="345975"/>
            </a:xfrm>
            <a:prstGeom prst="rect">
              <a:avLst/>
            </a:prstGeom>
            <a:solidFill>
              <a:srgbClr val="00A3A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95" name="Rectangle 94"/>
            <p:cNvSpPr/>
            <p:nvPr userDrawn="1"/>
          </p:nvSpPr>
          <p:spPr>
            <a:xfrm>
              <a:off x="8012052" y="2844760"/>
              <a:ext cx="66243" cy="345974"/>
            </a:xfrm>
            <a:prstGeom prst="rect">
              <a:avLst/>
            </a:prstGeom>
            <a:solidFill>
              <a:srgbClr val="470A68"/>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96" name="Rectangle 95"/>
            <p:cNvSpPr/>
            <p:nvPr userDrawn="1"/>
          </p:nvSpPr>
          <p:spPr>
            <a:xfrm>
              <a:off x="8012341" y="3271444"/>
              <a:ext cx="556931" cy="345975"/>
            </a:xfrm>
            <a:prstGeom prst="rect">
              <a:avLst/>
            </a:prstGeom>
            <a:solidFill>
              <a:srgbClr val="00A3A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97" name="Rectangle 96"/>
            <p:cNvSpPr/>
            <p:nvPr userDrawn="1"/>
          </p:nvSpPr>
          <p:spPr>
            <a:xfrm>
              <a:off x="8012052" y="3271151"/>
              <a:ext cx="66243" cy="345974"/>
            </a:xfrm>
            <a:prstGeom prst="rect">
              <a:avLst/>
            </a:prstGeom>
            <a:solidFill>
              <a:srgbClr val="6D2077"/>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98" name="Rectangle 97"/>
            <p:cNvSpPr/>
            <p:nvPr userDrawn="1"/>
          </p:nvSpPr>
          <p:spPr>
            <a:xfrm>
              <a:off x="8012341" y="3697833"/>
              <a:ext cx="556931" cy="345975"/>
            </a:xfrm>
            <a:prstGeom prst="rect">
              <a:avLst/>
            </a:prstGeom>
            <a:solidFill>
              <a:srgbClr val="6D2077"/>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sp>
          <p:nvSpPr>
            <p:cNvPr id="99" name="Rectangle 98"/>
            <p:cNvSpPr/>
            <p:nvPr userDrawn="1"/>
          </p:nvSpPr>
          <p:spPr>
            <a:xfrm>
              <a:off x="8012052" y="3697539"/>
              <a:ext cx="66243" cy="345974"/>
            </a:xfrm>
            <a:prstGeom prst="rect">
              <a:avLst/>
            </a:prstGeom>
            <a:solidFill>
              <a:srgbClr val="00A3A1"/>
            </a:solidFill>
            <a:ln w="285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145" dirty="0">
                <a:solidFill>
                  <a:prstClr val="white"/>
                </a:solidFill>
              </a:endParaRPr>
            </a:p>
          </p:txBody>
        </p:sp>
      </p:grpSp>
    </p:spTree>
    <p:extLst>
      <p:ext uri="{BB962C8B-B14F-4D97-AF65-F5344CB8AC3E}">
        <p14:creationId xmlns:p14="http://schemas.microsoft.com/office/powerpoint/2010/main" val="2394125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 White">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762624" y="1447917"/>
            <a:ext cx="10660777" cy="4419823"/>
          </a:xfrm>
        </p:spPr>
        <p:txBody>
          <a:bodyPr>
            <a:normAutofit/>
          </a:bodyPr>
          <a:lstStyle>
            <a:lvl1pPr marL="285730" indent="-285730">
              <a:buFont typeface="Wingdings" charset="2"/>
              <a:buAutoNum type="arabicPlain"/>
              <a:defRPr sz="1733">
                <a:solidFill>
                  <a:schemeClr val="tx1">
                    <a:lumMod val="85000"/>
                    <a:lumOff val="15000"/>
                  </a:schemeClr>
                </a:solidFill>
              </a:defRPr>
            </a:lvl1pPr>
            <a:lvl2pPr marL="457167" indent="-305235">
              <a:buFont typeface="Lucida Grande"/>
              <a:buChar char="–"/>
              <a:defRPr sz="1467">
                <a:solidFill>
                  <a:schemeClr val="tx1">
                    <a:lumMod val="85000"/>
                    <a:lumOff val="15000"/>
                  </a:schemeClr>
                </a:solidFill>
              </a:defRPr>
            </a:lvl2pPr>
            <a:lvl3pPr marL="594316" indent="-285730">
              <a:buFont typeface="Lucida Grande"/>
              <a:buChar char="–"/>
              <a:defRPr sz="1467">
                <a:solidFill>
                  <a:schemeClr val="tx1">
                    <a:lumMod val="85000"/>
                    <a:lumOff val="15000"/>
                  </a:schemeClr>
                </a:solidFill>
              </a:defRPr>
            </a:lvl3pPr>
            <a:lvl4pPr marL="746704" indent="-285730">
              <a:buFont typeface="Lucida Grande"/>
              <a:buChar char="–"/>
              <a:defRPr sz="1467">
                <a:solidFill>
                  <a:schemeClr val="tx1">
                    <a:lumMod val="85000"/>
                    <a:lumOff val="15000"/>
                  </a:schemeClr>
                </a:solidFill>
              </a:defRPr>
            </a:lvl4pPr>
            <a:lvl5pPr marL="899094" indent="-285730">
              <a:buFont typeface="Lucida Grande"/>
              <a:buChar char="–"/>
              <a:defRPr sz="1467">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762000" y="558425"/>
            <a:ext cx="10668000" cy="445251"/>
          </a:xfrm>
          <a:prstGeom prst="rect">
            <a:avLst/>
          </a:prstGeom>
        </p:spPr>
        <p:txBody>
          <a:bodyPr rtlCol="0"/>
          <a:lstStyle>
            <a:lvl1pPr>
              <a:defRPr>
                <a:solidFill>
                  <a:srgbClr val="00338D"/>
                </a:solidFill>
              </a:defRPr>
            </a:lvl1pPr>
          </a:lstStyle>
          <a:p>
            <a:r>
              <a:rPr lang="en-US"/>
              <a:t>Click to edit Master title style</a:t>
            </a:r>
            <a:endParaRPr lang="en-US" dirty="0"/>
          </a:p>
        </p:txBody>
      </p:sp>
      <p:sp>
        <p:nvSpPr>
          <p:cNvPr id="7"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0" name="TextBox 9"/>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11"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41776033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ver - Image Defaul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7792" name="think-cell Slide" r:id="rId4" imgW="473" imgH="476" progId="TCLayout.ActiveDocument.1">
                  <p:embed/>
                </p:oleObj>
              </mc:Choice>
              <mc:Fallback>
                <p:oleObj name="think-cell Slide" r:id="rId4" imgW="473" imgH="476" progId="TCLayout.ActiveDocument.1">
                  <p:embed/>
                  <p:pic>
                    <p:nvPicPr>
                      <p:cNvPr id="0" name=""/>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11" name="Title 1"/>
          <p:cNvSpPr>
            <a:spLocks noGrp="1"/>
          </p:cNvSpPr>
          <p:nvPr>
            <p:ph type="title" hasCustomPrompt="1"/>
          </p:nvPr>
        </p:nvSpPr>
        <p:spPr>
          <a:xfrm>
            <a:off x="7620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defRPr>
            </a:lvl1pPr>
          </a:lstStyle>
          <a:p>
            <a:r>
              <a:rPr lang="en-US" dirty="0"/>
              <a:t>Large Headline Here</a:t>
            </a:r>
          </a:p>
        </p:txBody>
      </p:sp>
      <p:sp>
        <p:nvSpPr>
          <p:cNvPr id="12" name="Text Placeholder 6"/>
          <p:cNvSpPr>
            <a:spLocks noGrp="1"/>
          </p:cNvSpPr>
          <p:nvPr>
            <p:ph type="body" sz="quarter" idx="11"/>
          </p:nvPr>
        </p:nvSpPr>
        <p:spPr>
          <a:xfrm>
            <a:off x="7620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3" name="Freeform 12"/>
          <p:cNvSpPr>
            <a:spLocks noChangeAspect="1" noChangeArrowheads="1"/>
          </p:cNvSpPr>
          <p:nvPr userDrawn="1"/>
        </p:nvSpPr>
        <p:spPr bwMode="auto">
          <a:xfrm>
            <a:off x="7620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6" name="Date Placeholder 3"/>
          <p:cNvSpPr>
            <a:spLocks noGrp="1"/>
          </p:cNvSpPr>
          <p:nvPr>
            <p:ph type="dt" sz="half" idx="2"/>
          </p:nvPr>
        </p:nvSpPr>
        <p:spPr>
          <a:xfrm>
            <a:off x="765739"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8455734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ver Light - Image Default">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762000" y="1524002"/>
            <a:ext cx="7620000" cy="1122188"/>
          </a:xfrm>
          <a:prstGeom prst="rect">
            <a:avLst/>
          </a:prstGeom>
        </p:spPr>
        <p:txBody>
          <a:bodyPr lIns="0" tIns="0" rIns="146304" bIns="0" anchor="t" anchorCtr="0">
            <a:spAutoFit/>
          </a:bodyPr>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00338D"/>
                </a:solidFill>
              </a:defRPr>
            </a:lvl1pPr>
          </a:lstStyle>
          <a:p>
            <a:r>
              <a:rPr lang="en-US" dirty="0"/>
              <a:t>Large Headline Here</a:t>
            </a:r>
          </a:p>
        </p:txBody>
      </p:sp>
      <p:sp>
        <p:nvSpPr>
          <p:cNvPr id="12" name="Text Placeholder 6"/>
          <p:cNvSpPr>
            <a:spLocks noGrp="1"/>
          </p:cNvSpPr>
          <p:nvPr>
            <p:ph type="body" sz="quarter" idx="11"/>
          </p:nvPr>
        </p:nvSpPr>
        <p:spPr>
          <a:xfrm>
            <a:off x="7620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00338D"/>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3" name="Freeform 12"/>
          <p:cNvSpPr>
            <a:spLocks noChangeAspect="1" noChangeArrowheads="1"/>
          </p:cNvSpPr>
          <p:nvPr userDrawn="1"/>
        </p:nvSpPr>
        <p:spPr bwMode="auto">
          <a:xfrm>
            <a:off x="7620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6" name="Date Placeholder 3"/>
          <p:cNvSpPr>
            <a:spLocks noGrp="1"/>
          </p:cNvSpPr>
          <p:nvPr>
            <p:ph type="dt" sz="half" idx="2"/>
          </p:nvPr>
        </p:nvSpPr>
        <p:spPr>
          <a:xfrm>
            <a:off x="765739" y="5937189"/>
            <a:ext cx="2286000" cy="166712"/>
          </a:xfrm>
          <a:prstGeom prst="rect">
            <a:avLst/>
          </a:prstGeom>
        </p:spPr>
        <p:txBody>
          <a:bodyPr vert="horz" lIns="0" tIns="0" rIns="0" bIns="0" rtlCol="0" anchor="ctr">
            <a:spAutoFit/>
          </a:bodyPr>
          <a:lstStyle>
            <a:lvl1pPr algn="l">
              <a:defRPr sz="1084" b="0" i="0">
                <a:solidFill>
                  <a:srgbClr val="00338D"/>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6260885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ver - Image 20% Left Space">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4384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defRPr>
            </a:lvl1pPr>
          </a:lstStyle>
          <a:p>
            <a:r>
              <a:rPr lang="en-US" dirty="0"/>
              <a:t>Large Headline Here</a:t>
            </a:r>
          </a:p>
        </p:txBody>
      </p:sp>
      <p:sp>
        <p:nvSpPr>
          <p:cNvPr id="15" name="Text Placeholder 6"/>
          <p:cNvSpPr>
            <a:spLocks noGrp="1"/>
          </p:cNvSpPr>
          <p:nvPr>
            <p:ph type="body" sz="quarter" idx="11"/>
          </p:nvPr>
        </p:nvSpPr>
        <p:spPr>
          <a:xfrm>
            <a:off x="24384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6" name="Freeform 15"/>
          <p:cNvSpPr>
            <a:spLocks noChangeAspect="1" noChangeArrowheads="1"/>
          </p:cNvSpPr>
          <p:nvPr userDrawn="1"/>
        </p:nvSpPr>
        <p:spPr bwMode="auto">
          <a:xfrm>
            <a:off x="24384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7" name="Date Placeholder 3"/>
          <p:cNvSpPr>
            <a:spLocks noGrp="1"/>
          </p:cNvSpPr>
          <p:nvPr>
            <p:ph type="dt" sz="half" idx="2"/>
          </p:nvPr>
        </p:nvSpPr>
        <p:spPr>
          <a:xfrm>
            <a:off x="24384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4219984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ver - Image 40% Left Spac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876800" y="1524001"/>
            <a:ext cx="6553200" cy="2320635"/>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defRPr>
            </a:lvl1pPr>
          </a:lstStyle>
          <a:p>
            <a:r>
              <a:rPr lang="en-US" dirty="0"/>
              <a:t>Large Headline Here</a:t>
            </a:r>
          </a:p>
        </p:txBody>
      </p:sp>
      <p:sp>
        <p:nvSpPr>
          <p:cNvPr id="12" name="Text Placeholder 6"/>
          <p:cNvSpPr>
            <a:spLocks noGrp="1"/>
          </p:cNvSpPr>
          <p:nvPr>
            <p:ph type="body" sz="quarter" idx="11"/>
          </p:nvPr>
        </p:nvSpPr>
        <p:spPr>
          <a:xfrm>
            <a:off x="4876800" y="5181604"/>
            <a:ext cx="65532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5" name="Freeform 14"/>
          <p:cNvSpPr>
            <a:spLocks noChangeAspect="1" noChangeArrowheads="1"/>
          </p:cNvSpPr>
          <p:nvPr userDrawn="1"/>
        </p:nvSpPr>
        <p:spPr bwMode="auto">
          <a:xfrm>
            <a:off x="48768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6" name="Date Placeholder 3"/>
          <p:cNvSpPr>
            <a:spLocks noGrp="1"/>
          </p:cNvSpPr>
          <p:nvPr>
            <p:ph type="dt" sz="half" idx="2"/>
          </p:nvPr>
        </p:nvSpPr>
        <p:spPr>
          <a:xfrm>
            <a:off x="48768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7713316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ver - Image &amp; Medium Blue Bar">
    <p:spTree>
      <p:nvGrpSpPr>
        <p:cNvPr id="1" name=""/>
        <p:cNvGrpSpPr/>
        <p:nvPr/>
      </p:nvGrpSpPr>
      <p:grpSpPr>
        <a:xfrm>
          <a:off x="0" y="0"/>
          <a:ext cx="0" cy="0"/>
          <a:chOff x="0" y="0"/>
          <a:chExt cx="0" cy="0"/>
        </a:xfrm>
      </p:grpSpPr>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9" name="Freeform 18"/>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21"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defRPr>
            </a:lvl1pPr>
          </a:lstStyle>
          <a:p>
            <a:r>
              <a:rPr lang="en-US" dirty="0"/>
              <a:t>Large Headline Here</a:t>
            </a:r>
          </a:p>
        </p:txBody>
      </p:sp>
      <p:sp>
        <p:nvSpPr>
          <p:cNvPr id="23"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
        <p:nvSpPr>
          <p:cNvPr id="8"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Tree>
    <p:extLst>
      <p:ext uri="{BB962C8B-B14F-4D97-AF65-F5344CB8AC3E}">
        <p14:creationId xmlns:p14="http://schemas.microsoft.com/office/powerpoint/2010/main" val="39724415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ver - Image &amp; Light Blue Bar">
    <p:spTree>
      <p:nvGrpSpPr>
        <p:cNvPr id="1" name=""/>
        <p:cNvGrpSpPr/>
        <p:nvPr/>
      </p:nvGrpSpPr>
      <p:grpSpPr>
        <a:xfrm>
          <a:off x="0" y="0"/>
          <a:ext cx="0" cy="0"/>
          <a:chOff x="0" y="0"/>
          <a:chExt cx="0" cy="0"/>
        </a:xfrm>
      </p:grpSpPr>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22" name="Freeform 21"/>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23"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defRPr>
            </a:lvl1pPr>
          </a:lstStyle>
          <a:p>
            <a:r>
              <a:rPr lang="en-US" dirty="0"/>
              <a:t>Large Headline Here</a:t>
            </a:r>
          </a:p>
        </p:txBody>
      </p:sp>
      <p:sp>
        <p:nvSpPr>
          <p:cNvPr id="25"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
        <p:nvSpPr>
          <p:cNvPr id="8"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Tree>
    <p:extLst>
      <p:ext uri="{BB962C8B-B14F-4D97-AF65-F5344CB8AC3E}">
        <p14:creationId xmlns:p14="http://schemas.microsoft.com/office/powerpoint/2010/main" val="5291853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ver - Image &amp; Violet Bar">
    <p:spTree>
      <p:nvGrpSpPr>
        <p:cNvPr id="1" name=""/>
        <p:cNvGrpSpPr/>
        <p:nvPr/>
      </p:nvGrpSpPr>
      <p:grpSpPr>
        <a:xfrm>
          <a:off x="0" y="0"/>
          <a:ext cx="0" cy="0"/>
          <a:chOff x="0" y="0"/>
          <a:chExt cx="0" cy="0"/>
        </a:xfrm>
      </p:grpSpPr>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22" name="Freeform 21"/>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23"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defRPr>
            </a:lvl1pPr>
          </a:lstStyle>
          <a:p>
            <a:r>
              <a:rPr lang="en-US" dirty="0"/>
              <a:t>Large Headline Here</a:t>
            </a:r>
          </a:p>
        </p:txBody>
      </p:sp>
      <p:sp>
        <p:nvSpPr>
          <p:cNvPr id="25"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
        <p:nvSpPr>
          <p:cNvPr id="8"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Tree>
    <p:extLst>
      <p:ext uri="{BB962C8B-B14F-4D97-AF65-F5344CB8AC3E}">
        <p14:creationId xmlns:p14="http://schemas.microsoft.com/office/powerpoint/2010/main" val="29936676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ver - Image &amp; Purple Bar">
    <p:spTree>
      <p:nvGrpSpPr>
        <p:cNvPr id="1" name=""/>
        <p:cNvGrpSpPr/>
        <p:nvPr/>
      </p:nvGrpSpPr>
      <p:grpSpPr>
        <a:xfrm>
          <a:off x="0" y="0"/>
          <a:ext cx="0" cy="0"/>
          <a:chOff x="0" y="0"/>
          <a:chExt cx="0" cy="0"/>
        </a:xfrm>
      </p:grpSpPr>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22" name="Freeform 21"/>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23"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defRPr>
            </a:lvl1pPr>
          </a:lstStyle>
          <a:p>
            <a:r>
              <a:rPr lang="en-US" dirty="0"/>
              <a:t>Large Headline Here</a:t>
            </a:r>
          </a:p>
        </p:txBody>
      </p:sp>
      <p:sp>
        <p:nvSpPr>
          <p:cNvPr id="25"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
        <p:nvSpPr>
          <p:cNvPr id="8"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Tree>
    <p:extLst>
      <p:ext uri="{BB962C8B-B14F-4D97-AF65-F5344CB8AC3E}">
        <p14:creationId xmlns:p14="http://schemas.microsoft.com/office/powerpoint/2010/main" val="19209178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ver - Image &amp; Light Purple Bar">
    <p:spTree>
      <p:nvGrpSpPr>
        <p:cNvPr id="1" name=""/>
        <p:cNvGrpSpPr/>
        <p:nvPr/>
      </p:nvGrpSpPr>
      <p:grpSpPr>
        <a:xfrm>
          <a:off x="0" y="0"/>
          <a:ext cx="0" cy="0"/>
          <a:chOff x="0" y="0"/>
          <a:chExt cx="0" cy="0"/>
        </a:xfrm>
      </p:grpSpPr>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22" name="Freeform 21"/>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23"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defRPr>
            </a:lvl1pPr>
          </a:lstStyle>
          <a:p>
            <a:r>
              <a:rPr lang="en-US" dirty="0"/>
              <a:t>Large Headline Here</a:t>
            </a:r>
          </a:p>
        </p:txBody>
      </p:sp>
      <p:sp>
        <p:nvSpPr>
          <p:cNvPr id="25"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
        <p:nvSpPr>
          <p:cNvPr id="8"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Tree>
    <p:extLst>
      <p:ext uri="{BB962C8B-B14F-4D97-AF65-F5344CB8AC3E}">
        <p14:creationId xmlns:p14="http://schemas.microsoft.com/office/powerpoint/2010/main" val="1491687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ver - Image &amp; Green Bar">
    <p:spTree>
      <p:nvGrpSpPr>
        <p:cNvPr id="1" name=""/>
        <p:cNvGrpSpPr/>
        <p:nvPr/>
      </p:nvGrpSpPr>
      <p:grpSpPr>
        <a:xfrm>
          <a:off x="0" y="0"/>
          <a:ext cx="0" cy="0"/>
          <a:chOff x="0" y="0"/>
          <a:chExt cx="0" cy="0"/>
        </a:xfrm>
      </p:grpSpPr>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8" name="Freeform 17"/>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9"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defRPr>
            </a:lvl1pPr>
          </a:lstStyle>
          <a:p>
            <a:r>
              <a:rPr lang="en-US" dirty="0"/>
              <a:t>Large Headline Here</a:t>
            </a:r>
          </a:p>
        </p:txBody>
      </p:sp>
      <p:sp>
        <p:nvSpPr>
          <p:cNvPr id="21"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
        <p:nvSpPr>
          <p:cNvPr id="8"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Tree>
    <p:extLst>
      <p:ext uri="{BB962C8B-B14F-4D97-AF65-F5344CB8AC3E}">
        <p14:creationId xmlns:p14="http://schemas.microsoft.com/office/powerpoint/2010/main" val="1157575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f Contents – Color or Image">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762624" y="1447917"/>
            <a:ext cx="10660777" cy="4419823"/>
          </a:xfrm>
        </p:spPr>
        <p:txBody>
          <a:bodyPr>
            <a:normAutofit/>
          </a:bodyPr>
          <a:lstStyle>
            <a:lvl1pPr marL="285730" indent="-285730">
              <a:buClrTx/>
              <a:buFont typeface="Wingdings" charset="2"/>
              <a:buAutoNum type="arabicPlain"/>
              <a:defRPr sz="1733">
                <a:solidFill>
                  <a:schemeClr val="bg1"/>
                </a:solidFill>
              </a:defRPr>
            </a:lvl1pPr>
            <a:lvl2pPr marL="457167" indent="-305235">
              <a:buClrTx/>
              <a:buFont typeface="Lucida Grande"/>
              <a:buChar char="–"/>
              <a:defRPr sz="1467">
                <a:solidFill>
                  <a:schemeClr val="bg1"/>
                </a:solidFill>
              </a:defRPr>
            </a:lvl2pPr>
            <a:lvl3pPr marL="594316" indent="-285730">
              <a:buClrTx/>
              <a:buFont typeface="Lucida Grande"/>
              <a:buChar char="–"/>
              <a:defRPr sz="1467">
                <a:solidFill>
                  <a:schemeClr val="bg1"/>
                </a:solidFill>
              </a:defRPr>
            </a:lvl3pPr>
            <a:lvl4pPr marL="746704" indent="-285730">
              <a:buClrTx/>
              <a:buFont typeface="Lucida Grande"/>
              <a:buChar char="–"/>
              <a:defRPr sz="1467">
                <a:solidFill>
                  <a:schemeClr val="bg1"/>
                </a:solidFill>
              </a:defRPr>
            </a:lvl4pPr>
            <a:lvl5pPr marL="899094" indent="-285730">
              <a:buClrTx/>
              <a:buFont typeface="Lucida Grande"/>
              <a:buChar char="–"/>
              <a:defRPr sz="1467">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762000" y="558425"/>
            <a:ext cx="10668000" cy="445251"/>
          </a:xfrm>
          <a:prstGeom prst="rect">
            <a:avLst/>
          </a:prstGeom>
        </p:spPr>
        <p:txBody>
          <a:bodyPr rtlCol="0"/>
          <a:lstStyle>
            <a:lvl1pPr>
              <a:defRPr>
                <a:solidFill>
                  <a:schemeClr val="bg1"/>
                </a:solidFill>
              </a:defRPr>
            </a:lvl1pPr>
          </a:lstStyle>
          <a:p>
            <a:r>
              <a:rPr lang="en-US"/>
              <a:t>Click to edit Master title style</a:t>
            </a:r>
            <a:endParaRPr lang="en-US" dirty="0"/>
          </a:p>
        </p:txBody>
      </p:sp>
      <p:sp>
        <p:nvSpPr>
          <p:cNvPr id="7"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10"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11" name="TextBox 10"/>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18033581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ver - Image &amp; KPMG Blue Bar Left 40%">
    <p:spTree>
      <p:nvGrpSpPr>
        <p:cNvPr id="1" name=""/>
        <p:cNvGrpSpPr/>
        <p:nvPr/>
      </p:nvGrpSpPr>
      <p:grpSpPr>
        <a:xfrm>
          <a:off x="0" y="0"/>
          <a:ext cx="0" cy="0"/>
          <a:chOff x="0" y="0"/>
          <a:chExt cx="0" cy="0"/>
        </a:xfrm>
      </p:grpSpPr>
      <p:sp>
        <p:nvSpPr>
          <p:cNvPr id="5" name="object 3"/>
          <p:cNvSpPr>
            <a:spLocks/>
          </p:cNvSpPr>
          <p:nvPr/>
        </p:nvSpPr>
        <p:spPr bwMode="auto">
          <a:xfrm>
            <a:off x="0" y="0"/>
            <a:ext cx="4876800" cy="6858000"/>
          </a:xfrm>
          <a:custGeom>
            <a:avLst/>
            <a:gdLst>
              <a:gd name="T0" fmla="*/ 0 w 1742046"/>
              <a:gd name="T1" fmla="*/ 7772400 h 7772400"/>
              <a:gd name="T2" fmla="*/ 1742046 w 1742046"/>
              <a:gd name="T3" fmla="*/ 7772400 h 7772400"/>
              <a:gd name="T4" fmla="*/ 1742046 w 1742046"/>
              <a:gd name="T5" fmla="*/ 0 h 7772400"/>
              <a:gd name="T6" fmla="*/ 0 w 1742046"/>
              <a:gd name="T7" fmla="*/ 0 h 7772400"/>
              <a:gd name="T8" fmla="*/ 0 w 1742046"/>
              <a:gd name="T9" fmla="*/ 7772400 h 7772400"/>
            </a:gdLst>
            <a:ahLst/>
            <a:cxnLst>
              <a:cxn ang="0">
                <a:pos x="T0" y="T1"/>
              </a:cxn>
              <a:cxn ang="0">
                <a:pos x="T2" y="T3"/>
              </a:cxn>
              <a:cxn ang="0">
                <a:pos x="T4" y="T5"/>
              </a:cxn>
              <a:cxn ang="0">
                <a:pos x="T6" y="T7"/>
              </a:cxn>
              <a:cxn ang="0">
                <a:pos x="T8" y="T9"/>
              </a:cxn>
            </a:cxnLst>
            <a:rect l="0" t="0" r="r" b="b"/>
            <a:pathLst>
              <a:path w="1742046" h="7772400">
                <a:moveTo>
                  <a:pt x="0" y="7772400"/>
                </a:moveTo>
                <a:lnTo>
                  <a:pt x="1742046" y="7772400"/>
                </a:lnTo>
                <a:lnTo>
                  <a:pt x="1742046" y="0"/>
                </a:lnTo>
                <a:lnTo>
                  <a:pt x="0" y="0"/>
                </a:lnTo>
                <a:lnTo>
                  <a:pt x="0" y="7772400"/>
                </a:lnTo>
                <a:close/>
              </a:path>
            </a:pathLst>
          </a:custGeom>
          <a:solidFill>
            <a:srgbClr val="00338D"/>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pPr defTabSz="486809" fontAlgn="base">
              <a:spcBef>
                <a:spcPct val="0"/>
              </a:spcBef>
              <a:spcAft>
                <a:spcPct val="0"/>
              </a:spcAft>
            </a:pPr>
            <a:endParaRPr lang="en-US" sz="1867" dirty="0">
              <a:solidFill>
                <a:prstClr val="black"/>
              </a:solidFill>
            </a:endParaRPr>
          </a:p>
        </p:txBody>
      </p:sp>
      <p:sp>
        <p:nvSpPr>
          <p:cNvPr id="6" name="Freeform 7"/>
          <p:cNvSpPr>
            <a:spLocks noChangeAspect="1" noChangeArrowheads="1"/>
          </p:cNvSpPr>
          <p:nvPr/>
        </p:nvSpPr>
        <p:spPr bwMode="auto">
          <a:xfrm>
            <a:off x="457200" y="762000"/>
            <a:ext cx="950384" cy="381000"/>
          </a:xfrm>
          <a:custGeom>
            <a:avLst/>
            <a:gdLst>
              <a:gd name="T0" fmla="*/ 675075 w 2495"/>
              <a:gd name="T1" fmla="*/ 192974 h 1001"/>
              <a:gd name="T2" fmla="*/ 559136 w 2495"/>
              <a:gd name="T3" fmla="*/ 217239 h 1001"/>
              <a:gd name="T4" fmla="*/ 614535 w 2495"/>
              <a:gd name="T5" fmla="*/ 150725 h 1001"/>
              <a:gd name="T6" fmla="*/ 677074 w 2495"/>
              <a:gd name="T7" fmla="*/ 139878 h 1001"/>
              <a:gd name="T8" fmla="*/ 559136 w 2495"/>
              <a:gd name="T9" fmla="*/ 5995 h 1001"/>
              <a:gd name="T10" fmla="*/ 619675 w 2495"/>
              <a:gd name="T11" fmla="*/ 253207 h 1001"/>
              <a:gd name="T12" fmla="*/ 626529 w 2495"/>
              <a:gd name="T13" fmla="*/ 223233 h 1001"/>
              <a:gd name="T14" fmla="*/ 535148 w 2495"/>
              <a:gd name="T15" fmla="*/ 162715 h 1001"/>
              <a:gd name="T16" fmla="*/ 490886 w 2495"/>
              <a:gd name="T17" fmla="*/ 218095 h 1001"/>
              <a:gd name="T18" fmla="*/ 391224 w 2495"/>
              <a:gd name="T19" fmla="*/ 218095 h 1001"/>
              <a:gd name="T20" fmla="*/ 534006 w 2495"/>
              <a:gd name="T21" fmla="*/ 5995 h 1001"/>
              <a:gd name="T22" fmla="*/ 452620 w 2495"/>
              <a:gd name="T23" fmla="*/ 217239 h 1001"/>
              <a:gd name="T24" fmla="*/ 452620 w 2495"/>
              <a:gd name="T25" fmla="*/ 217239 h 1001"/>
              <a:gd name="T26" fmla="*/ 262434 w 2495"/>
              <a:gd name="T27" fmla="*/ 217239 h 1001"/>
              <a:gd name="T28" fmla="*/ 245300 w 2495"/>
              <a:gd name="T29" fmla="*/ 129601 h 1001"/>
              <a:gd name="T30" fmla="*/ 362953 w 2495"/>
              <a:gd name="T31" fmla="*/ 5995 h 1001"/>
              <a:gd name="T32" fmla="*/ 339822 w 2495"/>
              <a:gd name="T33" fmla="*/ 217239 h 1001"/>
              <a:gd name="T34" fmla="*/ 339822 w 2495"/>
              <a:gd name="T35" fmla="*/ 217239 h 1001"/>
              <a:gd name="T36" fmla="*/ 214174 w 2495"/>
              <a:gd name="T37" fmla="*/ 196971 h 1001"/>
              <a:gd name="T38" fmla="*/ 225311 w 2495"/>
              <a:gd name="T39" fmla="*/ 153865 h 1001"/>
              <a:gd name="T40" fmla="*/ 262434 w 2495"/>
              <a:gd name="T41" fmla="*/ 158718 h 1001"/>
              <a:gd name="T42" fmla="*/ 228166 w 2495"/>
              <a:gd name="T43" fmla="*/ 196971 h 1001"/>
              <a:gd name="T44" fmla="*/ 169054 w 2495"/>
              <a:gd name="T45" fmla="*/ 214955 h 1001"/>
              <a:gd name="T46" fmla="*/ 94522 w 2495"/>
              <a:gd name="T47" fmla="*/ 206105 h 1001"/>
              <a:gd name="T48" fmla="*/ 62253 w 2495"/>
              <a:gd name="T49" fmla="*/ 192118 h 1001"/>
              <a:gd name="T50" fmla="*/ 46261 w 2495"/>
              <a:gd name="T51" fmla="*/ 5995 h 1001"/>
              <a:gd name="T52" fmla="*/ 667936 w 2495"/>
              <a:gd name="T53" fmla="*/ 223233 h 1001"/>
              <a:gd name="T54" fmla="*/ 553139 w 2495"/>
              <a:gd name="T55" fmla="*/ 0 h 1001"/>
              <a:gd name="T56" fmla="*/ 540003 w 2495"/>
              <a:gd name="T57" fmla="*/ 0 h 1001"/>
              <a:gd name="T58" fmla="*/ 369235 w 2495"/>
              <a:gd name="T59" fmla="*/ 129601 h 1001"/>
              <a:gd name="T60" fmla="*/ 211318 w 2495"/>
              <a:gd name="T61" fmla="*/ 129601 h 1001"/>
              <a:gd name="T62" fmla="*/ 40265 w 2495"/>
              <a:gd name="T63" fmla="*/ 0 h 1001"/>
              <a:gd name="T64" fmla="*/ 35124 w 2495"/>
              <a:gd name="T65" fmla="*/ 282324 h 1001"/>
              <a:gd name="T66" fmla="*/ 87383 w 2495"/>
              <a:gd name="T67" fmla="*/ 282324 h 1001"/>
              <a:gd name="T68" fmla="*/ 166770 w 2495"/>
              <a:gd name="T69" fmla="*/ 223233 h 1001"/>
              <a:gd name="T70" fmla="*/ 205035 w 2495"/>
              <a:gd name="T71" fmla="*/ 223233 h 1001"/>
              <a:gd name="T72" fmla="*/ 226167 w 2495"/>
              <a:gd name="T73" fmla="*/ 223233 h 1001"/>
              <a:gd name="T74" fmla="*/ 321831 w 2495"/>
              <a:gd name="T75" fmla="*/ 282324 h 1001"/>
              <a:gd name="T76" fmla="*/ 354957 w 2495"/>
              <a:gd name="T77" fmla="*/ 282324 h 1001"/>
              <a:gd name="T78" fmla="*/ 449479 w 2495"/>
              <a:gd name="T79" fmla="*/ 223233 h 1001"/>
              <a:gd name="T80" fmla="*/ 486888 w 2495"/>
              <a:gd name="T81" fmla="*/ 223233 h 1001"/>
              <a:gd name="T82" fmla="*/ 579411 w 2495"/>
              <a:gd name="T83" fmla="*/ 285465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21917" tIns="60959" rIns="121917" bIns="60959" anchor="ctr"/>
          <a:lstStyle/>
          <a:p>
            <a:pPr defTabSz="486809" fontAlgn="base">
              <a:spcBef>
                <a:spcPct val="0"/>
              </a:spcBef>
              <a:spcAft>
                <a:spcPct val="0"/>
              </a:spcAft>
            </a:pPr>
            <a:endParaRPr lang="en-US" sz="1867" dirty="0">
              <a:solidFill>
                <a:prstClr val="black"/>
              </a:solidFill>
            </a:endParaRPr>
          </a:p>
        </p:txBody>
      </p:sp>
      <p:sp>
        <p:nvSpPr>
          <p:cNvPr id="4" name="Picture Placeholder 3"/>
          <p:cNvSpPr>
            <a:spLocks noGrp="1"/>
          </p:cNvSpPr>
          <p:nvPr>
            <p:ph type="pic" sz="quarter" idx="10"/>
          </p:nvPr>
        </p:nvSpPr>
        <p:spPr>
          <a:xfrm>
            <a:off x="4876800" y="0"/>
            <a:ext cx="7315200" cy="6858000"/>
          </a:xfrm>
          <a:prstGeom prst="rect">
            <a:avLst/>
          </a:prstGeom>
          <a:solidFill>
            <a:schemeClr val="bg1">
              <a:lumMod val="85000"/>
            </a:schemeClr>
          </a:solidFill>
        </p:spPr>
        <p:txBody>
          <a:bodyPr lIns="73260" tIns="36630" rIns="73260" bIns="36630">
            <a:normAutofit/>
          </a:bodyPr>
          <a:lstStyle>
            <a:lvl1pPr marL="0" indent="0">
              <a:buNone/>
              <a:defRPr sz="1200">
                <a:latin typeface="Univers for KPMG Light"/>
                <a:cs typeface="Univers for KPMG Light"/>
              </a:defRPr>
            </a:lvl1pPr>
          </a:lstStyle>
          <a:p>
            <a:pPr lvl="0"/>
            <a:r>
              <a:rPr lang="en-US" noProof="0" dirty="0"/>
              <a:t>Drag picture to placeholder or click icon to add</a:t>
            </a:r>
          </a:p>
        </p:txBody>
      </p:sp>
      <p:sp>
        <p:nvSpPr>
          <p:cNvPr id="7" name="Title 1"/>
          <p:cNvSpPr>
            <a:spLocks noGrp="1"/>
          </p:cNvSpPr>
          <p:nvPr>
            <p:ph type="title"/>
          </p:nvPr>
        </p:nvSpPr>
        <p:spPr>
          <a:xfrm>
            <a:off x="457199" y="1524001"/>
            <a:ext cx="3962400" cy="1487587"/>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6667">
                <a:solidFill>
                  <a:srgbClr val="FFFFFF"/>
                </a:solidFill>
              </a:defRPr>
            </a:lvl1pPr>
          </a:lstStyle>
          <a:p>
            <a:r>
              <a:rPr lang="en-US" dirty="0"/>
              <a:t>Click to edit Master title style</a:t>
            </a:r>
          </a:p>
        </p:txBody>
      </p:sp>
      <p:sp>
        <p:nvSpPr>
          <p:cNvPr id="9" name="Text Placeholder 6"/>
          <p:cNvSpPr>
            <a:spLocks noGrp="1"/>
          </p:cNvSpPr>
          <p:nvPr>
            <p:ph type="body" sz="quarter" idx="11"/>
          </p:nvPr>
        </p:nvSpPr>
        <p:spPr>
          <a:xfrm>
            <a:off x="457200" y="3961688"/>
            <a:ext cx="3962400" cy="184665"/>
          </a:xfrm>
          <a:prstGeom prst="rect">
            <a:avLst/>
          </a:prstGeom>
        </p:spPr>
        <p:txBody>
          <a:bodyPr lIns="0" tIns="0" rIns="0" bIns="0">
            <a:spAutoFit/>
          </a:bodyPr>
          <a:lstStyle>
            <a:lvl1pPr marL="0" indent="0">
              <a:spcBef>
                <a:spcPts val="299"/>
              </a:spcBef>
              <a:spcAft>
                <a:spcPts val="0"/>
              </a:spcAft>
              <a:buNone/>
              <a:defRPr sz="1200">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8" name="Date Placeholder 3"/>
          <p:cNvSpPr>
            <a:spLocks noGrp="1"/>
          </p:cNvSpPr>
          <p:nvPr>
            <p:ph type="dt" sz="half" idx="12"/>
          </p:nvPr>
        </p:nvSpPr>
        <p:spPr>
          <a:xfrm>
            <a:off x="457200" y="4715935"/>
            <a:ext cx="2286000" cy="169333"/>
          </a:xfrm>
        </p:spPr>
        <p:txBody>
          <a:bodyPr/>
          <a:lstStyle>
            <a:lvl1pPr algn="l">
              <a:defRPr sz="1067" b="0" i="0" smtClean="0">
                <a:solidFill>
                  <a:srgbClr val="F2F2F2"/>
                </a:solidFill>
                <a:latin typeface="Univers for KPMG Light"/>
                <a:cs typeface="Univers for KPMG Light"/>
              </a:defRPr>
            </a:lvl1pPr>
          </a:lstStyle>
          <a:p>
            <a:pPr>
              <a:defRPr/>
            </a:pPr>
            <a:endParaRPr lang="en-US" dirty="0"/>
          </a:p>
        </p:txBody>
      </p:sp>
    </p:spTree>
    <p:extLst>
      <p:ext uri="{BB962C8B-B14F-4D97-AF65-F5344CB8AC3E}">
        <p14:creationId xmlns:p14="http://schemas.microsoft.com/office/powerpoint/2010/main" val="31203878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ver - Image &amp; Medium Blue Bar Left 40%">
    <p:spTree>
      <p:nvGrpSpPr>
        <p:cNvPr id="1" name=""/>
        <p:cNvGrpSpPr/>
        <p:nvPr/>
      </p:nvGrpSpPr>
      <p:grpSpPr>
        <a:xfrm>
          <a:off x="0" y="0"/>
          <a:ext cx="0" cy="0"/>
          <a:chOff x="0" y="0"/>
          <a:chExt cx="0" cy="0"/>
        </a:xfrm>
      </p:grpSpPr>
      <p:sp>
        <p:nvSpPr>
          <p:cNvPr id="5" name="object 3"/>
          <p:cNvSpPr>
            <a:spLocks/>
          </p:cNvSpPr>
          <p:nvPr/>
        </p:nvSpPr>
        <p:spPr bwMode="auto">
          <a:xfrm>
            <a:off x="0" y="0"/>
            <a:ext cx="4876800" cy="6858000"/>
          </a:xfrm>
          <a:custGeom>
            <a:avLst/>
            <a:gdLst>
              <a:gd name="T0" fmla="*/ 0 w 1742046"/>
              <a:gd name="T1" fmla="*/ 7772400 h 7772400"/>
              <a:gd name="T2" fmla="*/ 1742046 w 1742046"/>
              <a:gd name="T3" fmla="*/ 7772400 h 7772400"/>
              <a:gd name="T4" fmla="*/ 1742046 w 1742046"/>
              <a:gd name="T5" fmla="*/ 0 h 7772400"/>
              <a:gd name="T6" fmla="*/ 0 w 1742046"/>
              <a:gd name="T7" fmla="*/ 0 h 7772400"/>
              <a:gd name="T8" fmla="*/ 0 w 1742046"/>
              <a:gd name="T9" fmla="*/ 7772400 h 7772400"/>
            </a:gdLst>
            <a:ahLst/>
            <a:cxnLst>
              <a:cxn ang="0">
                <a:pos x="T0" y="T1"/>
              </a:cxn>
              <a:cxn ang="0">
                <a:pos x="T2" y="T3"/>
              </a:cxn>
              <a:cxn ang="0">
                <a:pos x="T4" y="T5"/>
              </a:cxn>
              <a:cxn ang="0">
                <a:pos x="T6" y="T7"/>
              </a:cxn>
              <a:cxn ang="0">
                <a:pos x="T8" y="T9"/>
              </a:cxn>
            </a:cxnLst>
            <a:rect l="0" t="0" r="r" b="b"/>
            <a:pathLst>
              <a:path w="1742046" h="7772400">
                <a:moveTo>
                  <a:pt x="0" y="7772400"/>
                </a:moveTo>
                <a:lnTo>
                  <a:pt x="1742046" y="7772400"/>
                </a:lnTo>
                <a:lnTo>
                  <a:pt x="1742046" y="0"/>
                </a:lnTo>
                <a:lnTo>
                  <a:pt x="0" y="0"/>
                </a:lnTo>
                <a:lnTo>
                  <a:pt x="0" y="7772400"/>
                </a:lnTo>
                <a:close/>
              </a:path>
            </a:pathLst>
          </a:custGeom>
          <a:solidFill>
            <a:srgbClr val="005EB8"/>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pPr defTabSz="486809" fontAlgn="base">
              <a:spcBef>
                <a:spcPct val="0"/>
              </a:spcBef>
              <a:spcAft>
                <a:spcPct val="0"/>
              </a:spcAft>
            </a:pPr>
            <a:endParaRPr lang="en-US" sz="1867" dirty="0">
              <a:solidFill>
                <a:prstClr val="black"/>
              </a:solidFill>
            </a:endParaRPr>
          </a:p>
        </p:txBody>
      </p:sp>
      <p:sp>
        <p:nvSpPr>
          <p:cNvPr id="6" name="Freeform 7"/>
          <p:cNvSpPr>
            <a:spLocks noChangeAspect="1" noChangeArrowheads="1"/>
          </p:cNvSpPr>
          <p:nvPr/>
        </p:nvSpPr>
        <p:spPr bwMode="auto">
          <a:xfrm>
            <a:off x="457200" y="762000"/>
            <a:ext cx="950384" cy="381000"/>
          </a:xfrm>
          <a:custGeom>
            <a:avLst/>
            <a:gdLst>
              <a:gd name="T0" fmla="*/ 675075 w 2495"/>
              <a:gd name="T1" fmla="*/ 192974 h 1001"/>
              <a:gd name="T2" fmla="*/ 559136 w 2495"/>
              <a:gd name="T3" fmla="*/ 217239 h 1001"/>
              <a:gd name="T4" fmla="*/ 614535 w 2495"/>
              <a:gd name="T5" fmla="*/ 150725 h 1001"/>
              <a:gd name="T6" fmla="*/ 677074 w 2495"/>
              <a:gd name="T7" fmla="*/ 139878 h 1001"/>
              <a:gd name="T8" fmla="*/ 559136 w 2495"/>
              <a:gd name="T9" fmla="*/ 5995 h 1001"/>
              <a:gd name="T10" fmla="*/ 619675 w 2495"/>
              <a:gd name="T11" fmla="*/ 253207 h 1001"/>
              <a:gd name="T12" fmla="*/ 626529 w 2495"/>
              <a:gd name="T13" fmla="*/ 223233 h 1001"/>
              <a:gd name="T14" fmla="*/ 535148 w 2495"/>
              <a:gd name="T15" fmla="*/ 162715 h 1001"/>
              <a:gd name="T16" fmla="*/ 490886 w 2495"/>
              <a:gd name="T17" fmla="*/ 218095 h 1001"/>
              <a:gd name="T18" fmla="*/ 391224 w 2495"/>
              <a:gd name="T19" fmla="*/ 218095 h 1001"/>
              <a:gd name="T20" fmla="*/ 534006 w 2495"/>
              <a:gd name="T21" fmla="*/ 5995 h 1001"/>
              <a:gd name="T22" fmla="*/ 452620 w 2495"/>
              <a:gd name="T23" fmla="*/ 217239 h 1001"/>
              <a:gd name="T24" fmla="*/ 452620 w 2495"/>
              <a:gd name="T25" fmla="*/ 217239 h 1001"/>
              <a:gd name="T26" fmla="*/ 262434 w 2495"/>
              <a:gd name="T27" fmla="*/ 217239 h 1001"/>
              <a:gd name="T28" fmla="*/ 245300 w 2495"/>
              <a:gd name="T29" fmla="*/ 129601 h 1001"/>
              <a:gd name="T30" fmla="*/ 362953 w 2495"/>
              <a:gd name="T31" fmla="*/ 5995 h 1001"/>
              <a:gd name="T32" fmla="*/ 339822 w 2495"/>
              <a:gd name="T33" fmla="*/ 217239 h 1001"/>
              <a:gd name="T34" fmla="*/ 339822 w 2495"/>
              <a:gd name="T35" fmla="*/ 217239 h 1001"/>
              <a:gd name="T36" fmla="*/ 214174 w 2495"/>
              <a:gd name="T37" fmla="*/ 196971 h 1001"/>
              <a:gd name="T38" fmla="*/ 225311 w 2495"/>
              <a:gd name="T39" fmla="*/ 153865 h 1001"/>
              <a:gd name="T40" fmla="*/ 262434 w 2495"/>
              <a:gd name="T41" fmla="*/ 158718 h 1001"/>
              <a:gd name="T42" fmla="*/ 228166 w 2495"/>
              <a:gd name="T43" fmla="*/ 196971 h 1001"/>
              <a:gd name="T44" fmla="*/ 169054 w 2495"/>
              <a:gd name="T45" fmla="*/ 214955 h 1001"/>
              <a:gd name="T46" fmla="*/ 94522 w 2495"/>
              <a:gd name="T47" fmla="*/ 206105 h 1001"/>
              <a:gd name="T48" fmla="*/ 62253 w 2495"/>
              <a:gd name="T49" fmla="*/ 192118 h 1001"/>
              <a:gd name="T50" fmla="*/ 46261 w 2495"/>
              <a:gd name="T51" fmla="*/ 5995 h 1001"/>
              <a:gd name="T52" fmla="*/ 667936 w 2495"/>
              <a:gd name="T53" fmla="*/ 223233 h 1001"/>
              <a:gd name="T54" fmla="*/ 553139 w 2495"/>
              <a:gd name="T55" fmla="*/ 0 h 1001"/>
              <a:gd name="T56" fmla="*/ 540003 w 2495"/>
              <a:gd name="T57" fmla="*/ 0 h 1001"/>
              <a:gd name="T58" fmla="*/ 369235 w 2495"/>
              <a:gd name="T59" fmla="*/ 129601 h 1001"/>
              <a:gd name="T60" fmla="*/ 211318 w 2495"/>
              <a:gd name="T61" fmla="*/ 129601 h 1001"/>
              <a:gd name="T62" fmla="*/ 40265 w 2495"/>
              <a:gd name="T63" fmla="*/ 0 h 1001"/>
              <a:gd name="T64" fmla="*/ 35124 w 2495"/>
              <a:gd name="T65" fmla="*/ 282324 h 1001"/>
              <a:gd name="T66" fmla="*/ 87383 w 2495"/>
              <a:gd name="T67" fmla="*/ 282324 h 1001"/>
              <a:gd name="T68" fmla="*/ 166770 w 2495"/>
              <a:gd name="T69" fmla="*/ 223233 h 1001"/>
              <a:gd name="T70" fmla="*/ 205035 w 2495"/>
              <a:gd name="T71" fmla="*/ 223233 h 1001"/>
              <a:gd name="T72" fmla="*/ 226167 w 2495"/>
              <a:gd name="T73" fmla="*/ 223233 h 1001"/>
              <a:gd name="T74" fmla="*/ 321831 w 2495"/>
              <a:gd name="T75" fmla="*/ 282324 h 1001"/>
              <a:gd name="T76" fmla="*/ 354957 w 2495"/>
              <a:gd name="T77" fmla="*/ 282324 h 1001"/>
              <a:gd name="T78" fmla="*/ 449479 w 2495"/>
              <a:gd name="T79" fmla="*/ 223233 h 1001"/>
              <a:gd name="T80" fmla="*/ 486888 w 2495"/>
              <a:gd name="T81" fmla="*/ 223233 h 1001"/>
              <a:gd name="T82" fmla="*/ 579411 w 2495"/>
              <a:gd name="T83" fmla="*/ 285465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21917" tIns="60959" rIns="121917" bIns="60959" anchor="ctr"/>
          <a:lstStyle/>
          <a:p>
            <a:pPr defTabSz="486809" fontAlgn="base">
              <a:spcBef>
                <a:spcPct val="0"/>
              </a:spcBef>
              <a:spcAft>
                <a:spcPct val="0"/>
              </a:spcAft>
            </a:pPr>
            <a:endParaRPr lang="en-US" sz="1867" dirty="0">
              <a:solidFill>
                <a:prstClr val="black"/>
              </a:solidFill>
            </a:endParaRPr>
          </a:p>
        </p:txBody>
      </p:sp>
      <p:sp>
        <p:nvSpPr>
          <p:cNvPr id="4" name="Picture Placeholder 3"/>
          <p:cNvSpPr>
            <a:spLocks noGrp="1"/>
          </p:cNvSpPr>
          <p:nvPr>
            <p:ph type="pic" sz="quarter" idx="10"/>
          </p:nvPr>
        </p:nvSpPr>
        <p:spPr>
          <a:xfrm>
            <a:off x="4876800" y="0"/>
            <a:ext cx="7315200" cy="6858000"/>
          </a:xfrm>
          <a:prstGeom prst="rect">
            <a:avLst/>
          </a:prstGeom>
          <a:solidFill>
            <a:schemeClr val="bg1">
              <a:lumMod val="85000"/>
            </a:schemeClr>
          </a:solidFill>
        </p:spPr>
        <p:txBody>
          <a:bodyPr lIns="73260" tIns="36630" rIns="73260" bIns="36630">
            <a:normAutofit/>
          </a:bodyPr>
          <a:lstStyle>
            <a:lvl1pPr marL="0" indent="0">
              <a:buNone/>
              <a:defRPr sz="1200">
                <a:latin typeface="Univers for KPMG Light"/>
                <a:cs typeface="Univers for KPMG Light"/>
              </a:defRPr>
            </a:lvl1pPr>
          </a:lstStyle>
          <a:p>
            <a:pPr lvl="0"/>
            <a:r>
              <a:rPr lang="en-US" noProof="0" dirty="0"/>
              <a:t>Drag picture to placeholder or click icon to add</a:t>
            </a:r>
          </a:p>
        </p:txBody>
      </p:sp>
      <p:sp>
        <p:nvSpPr>
          <p:cNvPr id="20" name="Title 1"/>
          <p:cNvSpPr>
            <a:spLocks noGrp="1"/>
          </p:cNvSpPr>
          <p:nvPr>
            <p:ph type="title"/>
          </p:nvPr>
        </p:nvSpPr>
        <p:spPr>
          <a:xfrm>
            <a:off x="457199" y="1524001"/>
            <a:ext cx="3962400" cy="1487587"/>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6667">
                <a:solidFill>
                  <a:srgbClr val="FFFFFF"/>
                </a:solidFill>
              </a:defRPr>
            </a:lvl1pPr>
          </a:lstStyle>
          <a:p>
            <a:r>
              <a:rPr lang="en-US"/>
              <a:t>Click to edit Master title style</a:t>
            </a:r>
            <a:endParaRPr lang="en-US" dirty="0"/>
          </a:p>
        </p:txBody>
      </p:sp>
      <p:sp>
        <p:nvSpPr>
          <p:cNvPr id="8" name="Text Placeholder 6"/>
          <p:cNvSpPr>
            <a:spLocks noGrp="1"/>
          </p:cNvSpPr>
          <p:nvPr>
            <p:ph type="body" sz="quarter" idx="11"/>
          </p:nvPr>
        </p:nvSpPr>
        <p:spPr>
          <a:xfrm>
            <a:off x="457200" y="3961688"/>
            <a:ext cx="3962400" cy="184665"/>
          </a:xfrm>
          <a:prstGeom prst="rect">
            <a:avLst/>
          </a:prstGeom>
        </p:spPr>
        <p:txBody>
          <a:bodyPr lIns="0" tIns="0" rIns="0" bIns="0">
            <a:spAutoFit/>
          </a:bodyPr>
          <a:lstStyle>
            <a:lvl1pPr marL="0" indent="0">
              <a:spcBef>
                <a:spcPts val="299"/>
              </a:spcBef>
              <a:spcAft>
                <a:spcPts val="0"/>
              </a:spcAft>
              <a:buNone/>
              <a:defRPr sz="1200">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7" name="Date Placeholder 3"/>
          <p:cNvSpPr>
            <a:spLocks noGrp="1"/>
          </p:cNvSpPr>
          <p:nvPr>
            <p:ph type="dt" sz="half" idx="12"/>
          </p:nvPr>
        </p:nvSpPr>
        <p:spPr>
          <a:xfrm>
            <a:off x="457200" y="4715935"/>
            <a:ext cx="2286000" cy="169333"/>
          </a:xfrm>
        </p:spPr>
        <p:txBody>
          <a:bodyPr/>
          <a:lstStyle>
            <a:lvl1pPr algn="l">
              <a:defRPr sz="1067" b="0" i="0" smtClean="0">
                <a:solidFill>
                  <a:srgbClr val="F2F2F2"/>
                </a:solidFill>
                <a:latin typeface="Univers for KPMG Light"/>
                <a:cs typeface="Univers for KPMG Light"/>
              </a:defRPr>
            </a:lvl1pPr>
          </a:lstStyle>
          <a:p>
            <a:pPr>
              <a:defRPr/>
            </a:pPr>
            <a:endParaRPr lang="en-US" dirty="0"/>
          </a:p>
        </p:txBody>
      </p:sp>
    </p:spTree>
    <p:extLst>
      <p:ext uri="{BB962C8B-B14F-4D97-AF65-F5344CB8AC3E}">
        <p14:creationId xmlns:p14="http://schemas.microsoft.com/office/powerpoint/2010/main" val="38762590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ver - Image &amp; Light Blue Bar Left 40%">
    <p:spTree>
      <p:nvGrpSpPr>
        <p:cNvPr id="1" name=""/>
        <p:cNvGrpSpPr/>
        <p:nvPr/>
      </p:nvGrpSpPr>
      <p:grpSpPr>
        <a:xfrm>
          <a:off x="0" y="0"/>
          <a:ext cx="0" cy="0"/>
          <a:chOff x="0" y="0"/>
          <a:chExt cx="0" cy="0"/>
        </a:xfrm>
      </p:grpSpPr>
      <p:sp>
        <p:nvSpPr>
          <p:cNvPr id="5" name="object 3"/>
          <p:cNvSpPr>
            <a:spLocks/>
          </p:cNvSpPr>
          <p:nvPr/>
        </p:nvSpPr>
        <p:spPr bwMode="auto">
          <a:xfrm>
            <a:off x="0" y="0"/>
            <a:ext cx="4876800" cy="6858000"/>
          </a:xfrm>
          <a:custGeom>
            <a:avLst/>
            <a:gdLst>
              <a:gd name="T0" fmla="*/ 0 w 1742046"/>
              <a:gd name="T1" fmla="*/ 7772400 h 7772400"/>
              <a:gd name="T2" fmla="*/ 1742046 w 1742046"/>
              <a:gd name="T3" fmla="*/ 7772400 h 7772400"/>
              <a:gd name="T4" fmla="*/ 1742046 w 1742046"/>
              <a:gd name="T5" fmla="*/ 0 h 7772400"/>
              <a:gd name="T6" fmla="*/ 0 w 1742046"/>
              <a:gd name="T7" fmla="*/ 0 h 7772400"/>
              <a:gd name="T8" fmla="*/ 0 w 1742046"/>
              <a:gd name="T9" fmla="*/ 7772400 h 7772400"/>
            </a:gdLst>
            <a:ahLst/>
            <a:cxnLst>
              <a:cxn ang="0">
                <a:pos x="T0" y="T1"/>
              </a:cxn>
              <a:cxn ang="0">
                <a:pos x="T2" y="T3"/>
              </a:cxn>
              <a:cxn ang="0">
                <a:pos x="T4" y="T5"/>
              </a:cxn>
              <a:cxn ang="0">
                <a:pos x="T6" y="T7"/>
              </a:cxn>
              <a:cxn ang="0">
                <a:pos x="T8" y="T9"/>
              </a:cxn>
            </a:cxnLst>
            <a:rect l="0" t="0" r="r" b="b"/>
            <a:pathLst>
              <a:path w="1742046" h="7772400">
                <a:moveTo>
                  <a:pt x="0" y="7772400"/>
                </a:moveTo>
                <a:lnTo>
                  <a:pt x="1742046" y="7772400"/>
                </a:lnTo>
                <a:lnTo>
                  <a:pt x="1742046" y="0"/>
                </a:lnTo>
                <a:lnTo>
                  <a:pt x="0" y="0"/>
                </a:lnTo>
                <a:lnTo>
                  <a:pt x="0" y="7772400"/>
                </a:lnTo>
                <a:close/>
              </a:path>
            </a:pathLst>
          </a:custGeom>
          <a:solidFill>
            <a:srgbClr val="0091DA"/>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pPr defTabSz="486809" fontAlgn="base">
              <a:spcBef>
                <a:spcPct val="0"/>
              </a:spcBef>
              <a:spcAft>
                <a:spcPct val="0"/>
              </a:spcAft>
            </a:pPr>
            <a:endParaRPr lang="en-US" sz="1867" dirty="0">
              <a:solidFill>
                <a:prstClr val="black"/>
              </a:solidFill>
            </a:endParaRPr>
          </a:p>
        </p:txBody>
      </p:sp>
      <p:sp>
        <p:nvSpPr>
          <p:cNvPr id="6" name="Freeform 7"/>
          <p:cNvSpPr>
            <a:spLocks noChangeAspect="1" noChangeArrowheads="1"/>
          </p:cNvSpPr>
          <p:nvPr/>
        </p:nvSpPr>
        <p:spPr bwMode="auto">
          <a:xfrm>
            <a:off x="457200" y="762000"/>
            <a:ext cx="950384" cy="381000"/>
          </a:xfrm>
          <a:custGeom>
            <a:avLst/>
            <a:gdLst>
              <a:gd name="T0" fmla="*/ 675075 w 2495"/>
              <a:gd name="T1" fmla="*/ 192974 h 1001"/>
              <a:gd name="T2" fmla="*/ 559136 w 2495"/>
              <a:gd name="T3" fmla="*/ 217239 h 1001"/>
              <a:gd name="T4" fmla="*/ 614535 w 2495"/>
              <a:gd name="T5" fmla="*/ 150725 h 1001"/>
              <a:gd name="T6" fmla="*/ 677074 w 2495"/>
              <a:gd name="T7" fmla="*/ 139878 h 1001"/>
              <a:gd name="T8" fmla="*/ 559136 w 2495"/>
              <a:gd name="T9" fmla="*/ 5995 h 1001"/>
              <a:gd name="T10" fmla="*/ 619675 w 2495"/>
              <a:gd name="T11" fmla="*/ 253207 h 1001"/>
              <a:gd name="T12" fmla="*/ 626529 w 2495"/>
              <a:gd name="T13" fmla="*/ 223233 h 1001"/>
              <a:gd name="T14" fmla="*/ 535148 w 2495"/>
              <a:gd name="T15" fmla="*/ 162715 h 1001"/>
              <a:gd name="T16" fmla="*/ 490886 w 2495"/>
              <a:gd name="T17" fmla="*/ 218095 h 1001"/>
              <a:gd name="T18" fmla="*/ 391224 w 2495"/>
              <a:gd name="T19" fmla="*/ 218095 h 1001"/>
              <a:gd name="T20" fmla="*/ 534006 w 2495"/>
              <a:gd name="T21" fmla="*/ 5995 h 1001"/>
              <a:gd name="T22" fmla="*/ 452620 w 2495"/>
              <a:gd name="T23" fmla="*/ 217239 h 1001"/>
              <a:gd name="T24" fmla="*/ 452620 w 2495"/>
              <a:gd name="T25" fmla="*/ 217239 h 1001"/>
              <a:gd name="T26" fmla="*/ 262434 w 2495"/>
              <a:gd name="T27" fmla="*/ 217239 h 1001"/>
              <a:gd name="T28" fmla="*/ 245300 w 2495"/>
              <a:gd name="T29" fmla="*/ 129601 h 1001"/>
              <a:gd name="T30" fmla="*/ 362953 w 2495"/>
              <a:gd name="T31" fmla="*/ 5995 h 1001"/>
              <a:gd name="T32" fmla="*/ 339822 w 2495"/>
              <a:gd name="T33" fmla="*/ 217239 h 1001"/>
              <a:gd name="T34" fmla="*/ 339822 w 2495"/>
              <a:gd name="T35" fmla="*/ 217239 h 1001"/>
              <a:gd name="T36" fmla="*/ 214174 w 2495"/>
              <a:gd name="T37" fmla="*/ 196971 h 1001"/>
              <a:gd name="T38" fmla="*/ 225311 w 2495"/>
              <a:gd name="T39" fmla="*/ 153865 h 1001"/>
              <a:gd name="T40" fmla="*/ 262434 w 2495"/>
              <a:gd name="T41" fmla="*/ 158718 h 1001"/>
              <a:gd name="T42" fmla="*/ 228166 w 2495"/>
              <a:gd name="T43" fmla="*/ 196971 h 1001"/>
              <a:gd name="T44" fmla="*/ 169054 w 2495"/>
              <a:gd name="T45" fmla="*/ 214955 h 1001"/>
              <a:gd name="T46" fmla="*/ 94522 w 2495"/>
              <a:gd name="T47" fmla="*/ 206105 h 1001"/>
              <a:gd name="T48" fmla="*/ 62253 w 2495"/>
              <a:gd name="T49" fmla="*/ 192118 h 1001"/>
              <a:gd name="T50" fmla="*/ 46261 w 2495"/>
              <a:gd name="T51" fmla="*/ 5995 h 1001"/>
              <a:gd name="T52" fmla="*/ 667936 w 2495"/>
              <a:gd name="T53" fmla="*/ 223233 h 1001"/>
              <a:gd name="T54" fmla="*/ 553139 w 2495"/>
              <a:gd name="T55" fmla="*/ 0 h 1001"/>
              <a:gd name="T56" fmla="*/ 540003 w 2495"/>
              <a:gd name="T57" fmla="*/ 0 h 1001"/>
              <a:gd name="T58" fmla="*/ 369235 w 2495"/>
              <a:gd name="T59" fmla="*/ 129601 h 1001"/>
              <a:gd name="T60" fmla="*/ 211318 w 2495"/>
              <a:gd name="T61" fmla="*/ 129601 h 1001"/>
              <a:gd name="T62" fmla="*/ 40265 w 2495"/>
              <a:gd name="T63" fmla="*/ 0 h 1001"/>
              <a:gd name="T64" fmla="*/ 35124 w 2495"/>
              <a:gd name="T65" fmla="*/ 282324 h 1001"/>
              <a:gd name="T66" fmla="*/ 87383 w 2495"/>
              <a:gd name="T67" fmla="*/ 282324 h 1001"/>
              <a:gd name="T68" fmla="*/ 166770 w 2495"/>
              <a:gd name="T69" fmla="*/ 223233 h 1001"/>
              <a:gd name="T70" fmla="*/ 205035 w 2495"/>
              <a:gd name="T71" fmla="*/ 223233 h 1001"/>
              <a:gd name="T72" fmla="*/ 226167 w 2495"/>
              <a:gd name="T73" fmla="*/ 223233 h 1001"/>
              <a:gd name="T74" fmla="*/ 321831 w 2495"/>
              <a:gd name="T75" fmla="*/ 282324 h 1001"/>
              <a:gd name="T76" fmla="*/ 354957 w 2495"/>
              <a:gd name="T77" fmla="*/ 282324 h 1001"/>
              <a:gd name="T78" fmla="*/ 449479 w 2495"/>
              <a:gd name="T79" fmla="*/ 223233 h 1001"/>
              <a:gd name="T80" fmla="*/ 486888 w 2495"/>
              <a:gd name="T81" fmla="*/ 223233 h 1001"/>
              <a:gd name="T82" fmla="*/ 579411 w 2495"/>
              <a:gd name="T83" fmla="*/ 285465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21917" tIns="60959" rIns="121917" bIns="60959" anchor="ctr"/>
          <a:lstStyle/>
          <a:p>
            <a:pPr defTabSz="486809" fontAlgn="base">
              <a:spcBef>
                <a:spcPct val="0"/>
              </a:spcBef>
              <a:spcAft>
                <a:spcPct val="0"/>
              </a:spcAft>
            </a:pPr>
            <a:endParaRPr lang="en-US" sz="1867" dirty="0">
              <a:solidFill>
                <a:prstClr val="black"/>
              </a:solidFill>
            </a:endParaRPr>
          </a:p>
        </p:txBody>
      </p:sp>
      <p:sp>
        <p:nvSpPr>
          <p:cNvPr id="4" name="Picture Placeholder 3"/>
          <p:cNvSpPr>
            <a:spLocks noGrp="1"/>
          </p:cNvSpPr>
          <p:nvPr>
            <p:ph type="pic" sz="quarter" idx="10"/>
          </p:nvPr>
        </p:nvSpPr>
        <p:spPr>
          <a:xfrm>
            <a:off x="4876800" y="0"/>
            <a:ext cx="7315200" cy="6858000"/>
          </a:xfrm>
          <a:prstGeom prst="rect">
            <a:avLst/>
          </a:prstGeom>
          <a:solidFill>
            <a:schemeClr val="bg1">
              <a:lumMod val="85000"/>
            </a:schemeClr>
          </a:solidFill>
        </p:spPr>
        <p:txBody>
          <a:bodyPr lIns="73260" tIns="36630" rIns="73260" bIns="36630">
            <a:normAutofit/>
          </a:bodyPr>
          <a:lstStyle>
            <a:lvl1pPr marL="0" indent="0">
              <a:buNone/>
              <a:defRPr sz="1200">
                <a:latin typeface="Univers for KPMG Light"/>
                <a:cs typeface="Univers for KPMG Light"/>
              </a:defRPr>
            </a:lvl1pPr>
          </a:lstStyle>
          <a:p>
            <a:pPr lvl="0"/>
            <a:r>
              <a:rPr lang="en-US" noProof="0" dirty="0"/>
              <a:t>Drag picture to placeholder or click icon to add</a:t>
            </a:r>
          </a:p>
        </p:txBody>
      </p:sp>
      <p:sp>
        <p:nvSpPr>
          <p:cNvPr id="23" name="Title 1"/>
          <p:cNvSpPr>
            <a:spLocks noGrp="1"/>
          </p:cNvSpPr>
          <p:nvPr>
            <p:ph type="title"/>
          </p:nvPr>
        </p:nvSpPr>
        <p:spPr>
          <a:xfrm>
            <a:off x="457199" y="1524001"/>
            <a:ext cx="3962400" cy="1487587"/>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6667">
                <a:solidFill>
                  <a:srgbClr val="FFFFFF"/>
                </a:solidFill>
              </a:defRPr>
            </a:lvl1pPr>
          </a:lstStyle>
          <a:p>
            <a:r>
              <a:rPr lang="en-US"/>
              <a:t>Click to edit Master title style</a:t>
            </a:r>
            <a:endParaRPr lang="en-US" dirty="0"/>
          </a:p>
        </p:txBody>
      </p:sp>
      <p:sp>
        <p:nvSpPr>
          <p:cNvPr id="8" name="Text Placeholder 6"/>
          <p:cNvSpPr>
            <a:spLocks noGrp="1"/>
          </p:cNvSpPr>
          <p:nvPr>
            <p:ph type="body" sz="quarter" idx="11"/>
          </p:nvPr>
        </p:nvSpPr>
        <p:spPr>
          <a:xfrm>
            <a:off x="457200" y="3961688"/>
            <a:ext cx="3962400" cy="184665"/>
          </a:xfrm>
          <a:prstGeom prst="rect">
            <a:avLst/>
          </a:prstGeom>
        </p:spPr>
        <p:txBody>
          <a:bodyPr lIns="0" tIns="0" rIns="0" bIns="0">
            <a:spAutoFit/>
          </a:bodyPr>
          <a:lstStyle>
            <a:lvl1pPr marL="0" indent="0">
              <a:spcBef>
                <a:spcPts val="299"/>
              </a:spcBef>
              <a:spcAft>
                <a:spcPts val="0"/>
              </a:spcAft>
              <a:buNone/>
              <a:defRPr sz="1200">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7" name="Date Placeholder 3"/>
          <p:cNvSpPr>
            <a:spLocks noGrp="1"/>
          </p:cNvSpPr>
          <p:nvPr>
            <p:ph type="dt" sz="half" idx="12"/>
          </p:nvPr>
        </p:nvSpPr>
        <p:spPr>
          <a:xfrm>
            <a:off x="457200" y="4715935"/>
            <a:ext cx="2286000" cy="169333"/>
          </a:xfrm>
        </p:spPr>
        <p:txBody>
          <a:bodyPr/>
          <a:lstStyle>
            <a:lvl1pPr algn="l">
              <a:defRPr sz="1067" b="0" i="0" smtClean="0">
                <a:solidFill>
                  <a:srgbClr val="F2F2F2"/>
                </a:solidFill>
                <a:latin typeface="Univers for KPMG Light"/>
                <a:cs typeface="Univers for KPMG Light"/>
              </a:defRPr>
            </a:lvl1pPr>
          </a:lstStyle>
          <a:p>
            <a:pPr>
              <a:defRPr/>
            </a:pPr>
            <a:endParaRPr lang="en-US" dirty="0"/>
          </a:p>
        </p:txBody>
      </p:sp>
    </p:spTree>
    <p:extLst>
      <p:ext uri="{BB962C8B-B14F-4D97-AF65-F5344CB8AC3E}">
        <p14:creationId xmlns:p14="http://schemas.microsoft.com/office/powerpoint/2010/main" val="27252663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ver - Image &amp; Violet Bar Left 40%">
    <p:spTree>
      <p:nvGrpSpPr>
        <p:cNvPr id="1" name=""/>
        <p:cNvGrpSpPr/>
        <p:nvPr/>
      </p:nvGrpSpPr>
      <p:grpSpPr>
        <a:xfrm>
          <a:off x="0" y="0"/>
          <a:ext cx="0" cy="0"/>
          <a:chOff x="0" y="0"/>
          <a:chExt cx="0" cy="0"/>
        </a:xfrm>
      </p:grpSpPr>
      <p:sp>
        <p:nvSpPr>
          <p:cNvPr id="5" name="object 3"/>
          <p:cNvSpPr>
            <a:spLocks/>
          </p:cNvSpPr>
          <p:nvPr/>
        </p:nvSpPr>
        <p:spPr bwMode="auto">
          <a:xfrm>
            <a:off x="0" y="0"/>
            <a:ext cx="4876800" cy="6858000"/>
          </a:xfrm>
          <a:custGeom>
            <a:avLst/>
            <a:gdLst>
              <a:gd name="T0" fmla="*/ 0 w 1742046"/>
              <a:gd name="T1" fmla="*/ 7772400 h 7772400"/>
              <a:gd name="T2" fmla="*/ 1742046 w 1742046"/>
              <a:gd name="T3" fmla="*/ 7772400 h 7772400"/>
              <a:gd name="T4" fmla="*/ 1742046 w 1742046"/>
              <a:gd name="T5" fmla="*/ 0 h 7772400"/>
              <a:gd name="T6" fmla="*/ 0 w 1742046"/>
              <a:gd name="T7" fmla="*/ 0 h 7772400"/>
              <a:gd name="T8" fmla="*/ 0 w 1742046"/>
              <a:gd name="T9" fmla="*/ 7772400 h 7772400"/>
            </a:gdLst>
            <a:ahLst/>
            <a:cxnLst>
              <a:cxn ang="0">
                <a:pos x="T0" y="T1"/>
              </a:cxn>
              <a:cxn ang="0">
                <a:pos x="T2" y="T3"/>
              </a:cxn>
              <a:cxn ang="0">
                <a:pos x="T4" y="T5"/>
              </a:cxn>
              <a:cxn ang="0">
                <a:pos x="T6" y="T7"/>
              </a:cxn>
              <a:cxn ang="0">
                <a:pos x="T8" y="T9"/>
              </a:cxn>
            </a:cxnLst>
            <a:rect l="0" t="0" r="r" b="b"/>
            <a:pathLst>
              <a:path w="1742046" h="7772400">
                <a:moveTo>
                  <a:pt x="0" y="7772400"/>
                </a:moveTo>
                <a:lnTo>
                  <a:pt x="1742046" y="7772400"/>
                </a:lnTo>
                <a:lnTo>
                  <a:pt x="1742046" y="0"/>
                </a:lnTo>
                <a:lnTo>
                  <a:pt x="0" y="0"/>
                </a:lnTo>
                <a:lnTo>
                  <a:pt x="0" y="7772400"/>
                </a:lnTo>
                <a:close/>
              </a:path>
            </a:pathLst>
          </a:custGeom>
          <a:solidFill>
            <a:srgbClr val="483698"/>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pPr defTabSz="486809" fontAlgn="base">
              <a:spcBef>
                <a:spcPct val="0"/>
              </a:spcBef>
              <a:spcAft>
                <a:spcPct val="0"/>
              </a:spcAft>
            </a:pPr>
            <a:endParaRPr lang="en-US" sz="1867" dirty="0">
              <a:solidFill>
                <a:prstClr val="black"/>
              </a:solidFill>
            </a:endParaRPr>
          </a:p>
        </p:txBody>
      </p:sp>
      <p:sp>
        <p:nvSpPr>
          <p:cNvPr id="6" name="Freeform 7"/>
          <p:cNvSpPr>
            <a:spLocks noChangeAspect="1" noChangeArrowheads="1"/>
          </p:cNvSpPr>
          <p:nvPr/>
        </p:nvSpPr>
        <p:spPr bwMode="auto">
          <a:xfrm>
            <a:off x="457200" y="762000"/>
            <a:ext cx="950384" cy="381000"/>
          </a:xfrm>
          <a:custGeom>
            <a:avLst/>
            <a:gdLst>
              <a:gd name="T0" fmla="*/ 675075 w 2495"/>
              <a:gd name="T1" fmla="*/ 192974 h 1001"/>
              <a:gd name="T2" fmla="*/ 559136 w 2495"/>
              <a:gd name="T3" fmla="*/ 217239 h 1001"/>
              <a:gd name="T4" fmla="*/ 614535 w 2495"/>
              <a:gd name="T5" fmla="*/ 150725 h 1001"/>
              <a:gd name="T6" fmla="*/ 677074 w 2495"/>
              <a:gd name="T7" fmla="*/ 139878 h 1001"/>
              <a:gd name="T8" fmla="*/ 559136 w 2495"/>
              <a:gd name="T9" fmla="*/ 5995 h 1001"/>
              <a:gd name="T10" fmla="*/ 619675 w 2495"/>
              <a:gd name="T11" fmla="*/ 253207 h 1001"/>
              <a:gd name="T12" fmla="*/ 626529 w 2495"/>
              <a:gd name="T13" fmla="*/ 223233 h 1001"/>
              <a:gd name="T14" fmla="*/ 535148 w 2495"/>
              <a:gd name="T15" fmla="*/ 162715 h 1001"/>
              <a:gd name="T16" fmla="*/ 490886 w 2495"/>
              <a:gd name="T17" fmla="*/ 218095 h 1001"/>
              <a:gd name="T18" fmla="*/ 391224 w 2495"/>
              <a:gd name="T19" fmla="*/ 218095 h 1001"/>
              <a:gd name="T20" fmla="*/ 534006 w 2495"/>
              <a:gd name="T21" fmla="*/ 5995 h 1001"/>
              <a:gd name="T22" fmla="*/ 452620 w 2495"/>
              <a:gd name="T23" fmla="*/ 217239 h 1001"/>
              <a:gd name="T24" fmla="*/ 452620 w 2495"/>
              <a:gd name="T25" fmla="*/ 217239 h 1001"/>
              <a:gd name="T26" fmla="*/ 262434 w 2495"/>
              <a:gd name="T27" fmla="*/ 217239 h 1001"/>
              <a:gd name="T28" fmla="*/ 245300 w 2495"/>
              <a:gd name="T29" fmla="*/ 129601 h 1001"/>
              <a:gd name="T30" fmla="*/ 362953 w 2495"/>
              <a:gd name="T31" fmla="*/ 5995 h 1001"/>
              <a:gd name="T32" fmla="*/ 339822 w 2495"/>
              <a:gd name="T33" fmla="*/ 217239 h 1001"/>
              <a:gd name="T34" fmla="*/ 339822 w 2495"/>
              <a:gd name="T35" fmla="*/ 217239 h 1001"/>
              <a:gd name="T36" fmla="*/ 214174 w 2495"/>
              <a:gd name="T37" fmla="*/ 196971 h 1001"/>
              <a:gd name="T38" fmla="*/ 225311 w 2495"/>
              <a:gd name="T39" fmla="*/ 153865 h 1001"/>
              <a:gd name="T40" fmla="*/ 262434 w 2495"/>
              <a:gd name="T41" fmla="*/ 158718 h 1001"/>
              <a:gd name="T42" fmla="*/ 228166 w 2495"/>
              <a:gd name="T43" fmla="*/ 196971 h 1001"/>
              <a:gd name="T44" fmla="*/ 169054 w 2495"/>
              <a:gd name="T45" fmla="*/ 214955 h 1001"/>
              <a:gd name="T46" fmla="*/ 94522 w 2495"/>
              <a:gd name="T47" fmla="*/ 206105 h 1001"/>
              <a:gd name="T48" fmla="*/ 62253 w 2495"/>
              <a:gd name="T49" fmla="*/ 192118 h 1001"/>
              <a:gd name="T50" fmla="*/ 46261 w 2495"/>
              <a:gd name="T51" fmla="*/ 5995 h 1001"/>
              <a:gd name="T52" fmla="*/ 667936 w 2495"/>
              <a:gd name="T53" fmla="*/ 223233 h 1001"/>
              <a:gd name="T54" fmla="*/ 553139 w 2495"/>
              <a:gd name="T55" fmla="*/ 0 h 1001"/>
              <a:gd name="T56" fmla="*/ 540003 w 2495"/>
              <a:gd name="T57" fmla="*/ 0 h 1001"/>
              <a:gd name="T58" fmla="*/ 369235 w 2495"/>
              <a:gd name="T59" fmla="*/ 129601 h 1001"/>
              <a:gd name="T60" fmla="*/ 211318 w 2495"/>
              <a:gd name="T61" fmla="*/ 129601 h 1001"/>
              <a:gd name="T62" fmla="*/ 40265 w 2495"/>
              <a:gd name="T63" fmla="*/ 0 h 1001"/>
              <a:gd name="T64" fmla="*/ 35124 w 2495"/>
              <a:gd name="T65" fmla="*/ 282324 h 1001"/>
              <a:gd name="T66" fmla="*/ 87383 w 2495"/>
              <a:gd name="T67" fmla="*/ 282324 h 1001"/>
              <a:gd name="T68" fmla="*/ 166770 w 2495"/>
              <a:gd name="T69" fmla="*/ 223233 h 1001"/>
              <a:gd name="T70" fmla="*/ 205035 w 2495"/>
              <a:gd name="T71" fmla="*/ 223233 h 1001"/>
              <a:gd name="T72" fmla="*/ 226167 w 2495"/>
              <a:gd name="T73" fmla="*/ 223233 h 1001"/>
              <a:gd name="T74" fmla="*/ 321831 w 2495"/>
              <a:gd name="T75" fmla="*/ 282324 h 1001"/>
              <a:gd name="T76" fmla="*/ 354957 w 2495"/>
              <a:gd name="T77" fmla="*/ 282324 h 1001"/>
              <a:gd name="T78" fmla="*/ 449479 w 2495"/>
              <a:gd name="T79" fmla="*/ 223233 h 1001"/>
              <a:gd name="T80" fmla="*/ 486888 w 2495"/>
              <a:gd name="T81" fmla="*/ 223233 h 1001"/>
              <a:gd name="T82" fmla="*/ 579411 w 2495"/>
              <a:gd name="T83" fmla="*/ 285465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21917" tIns="60959" rIns="121917" bIns="60959" anchor="ctr"/>
          <a:lstStyle/>
          <a:p>
            <a:pPr defTabSz="486809" fontAlgn="base">
              <a:spcBef>
                <a:spcPct val="0"/>
              </a:spcBef>
              <a:spcAft>
                <a:spcPct val="0"/>
              </a:spcAft>
            </a:pPr>
            <a:endParaRPr lang="en-US" sz="1867" dirty="0">
              <a:solidFill>
                <a:prstClr val="black"/>
              </a:solidFill>
            </a:endParaRPr>
          </a:p>
        </p:txBody>
      </p:sp>
      <p:sp>
        <p:nvSpPr>
          <p:cNvPr id="4" name="Picture Placeholder 3"/>
          <p:cNvSpPr>
            <a:spLocks noGrp="1"/>
          </p:cNvSpPr>
          <p:nvPr>
            <p:ph type="pic" sz="quarter" idx="10"/>
          </p:nvPr>
        </p:nvSpPr>
        <p:spPr>
          <a:xfrm>
            <a:off x="4876800" y="0"/>
            <a:ext cx="7315200" cy="6858000"/>
          </a:xfrm>
          <a:prstGeom prst="rect">
            <a:avLst/>
          </a:prstGeom>
          <a:solidFill>
            <a:schemeClr val="bg1">
              <a:lumMod val="85000"/>
            </a:schemeClr>
          </a:solidFill>
        </p:spPr>
        <p:txBody>
          <a:bodyPr lIns="73260" tIns="36630" rIns="73260" bIns="36630">
            <a:normAutofit/>
          </a:bodyPr>
          <a:lstStyle>
            <a:lvl1pPr marL="0" indent="0">
              <a:buNone/>
              <a:defRPr sz="1200">
                <a:latin typeface="Univers for KPMG Light"/>
                <a:cs typeface="Univers for KPMG Light"/>
              </a:defRPr>
            </a:lvl1pPr>
          </a:lstStyle>
          <a:p>
            <a:pPr lvl="0"/>
            <a:r>
              <a:rPr lang="en-US" noProof="0" dirty="0"/>
              <a:t>Drag picture to placeholder or click icon to add</a:t>
            </a:r>
          </a:p>
        </p:txBody>
      </p:sp>
      <p:sp>
        <p:nvSpPr>
          <p:cNvPr id="23" name="Title 1"/>
          <p:cNvSpPr>
            <a:spLocks noGrp="1"/>
          </p:cNvSpPr>
          <p:nvPr>
            <p:ph type="title"/>
          </p:nvPr>
        </p:nvSpPr>
        <p:spPr>
          <a:xfrm>
            <a:off x="457199" y="1524001"/>
            <a:ext cx="3962400" cy="1487587"/>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6667">
                <a:solidFill>
                  <a:srgbClr val="FFFFFF"/>
                </a:solidFill>
              </a:defRPr>
            </a:lvl1pPr>
          </a:lstStyle>
          <a:p>
            <a:r>
              <a:rPr lang="en-US"/>
              <a:t>Click to edit Master title style</a:t>
            </a:r>
            <a:endParaRPr lang="en-US" dirty="0"/>
          </a:p>
        </p:txBody>
      </p:sp>
      <p:sp>
        <p:nvSpPr>
          <p:cNvPr id="8" name="Text Placeholder 6"/>
          <p:cNvSpPr>
            <a:spLocks noGrp="1"/>
          </p:cNvSpPr>
          <p:nvPr>
            <p:ph type="body" sz="quarter" idx="11"/>
          </p:nvPr>
        </p:nvSpPr>
        <p:spPr>
          <a:xfrm>
            <a:off x="457200" y="3961688"/>
            <a:ext cx="3962400" cy="184665"/>
          </a:xfrm>
          <a:prstGeom prst="rect">
            <a:avLst/>
          </a:prstGeom>
        </p:spPr>
        <p:txBody>
          <a:bodyPr lIns="0" tIns="0" rIns="0" bIns="0">
            <a:spAutoFit/>
          </a:bodyPr>
          <a:lstStyle>
            <a:lvl1pPr marL="0" indent="0">
              <a:spcBef>
                <a:spcPts val="299"/>
              </a:spcBef>
              <a:spcAft>
                <a:spcPts val="0"/>
              </a:spcAft>
              <a:buNone/>
              <a:defRPr sz="1200">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7" name="Date Placeholder 3"/>
          <p:cNvSpPr>
            <a:spLocks noGrp="1"/>
          </p:cNvSpPr>
          <p:nvPr>
            <p:ph type="dt" sz="half" idx="12"/>
          </p:nvPr>
        </p:nvSpPr>
        <p:spPr>
          <a:xfrm>
            <a:off x="457200" y="4715935"/>
            <a:ext cx="2286000" cy="169333"/>
          </a:xfrm>
        </p:spPr>
        <p:txBody>
          <a:bodyPr/>
          <a:lstStyle>
            <a:lvl1pPr algn="l">
              <a:defRPr sz="1067" b="0" i="0" smtClean="0">
                <a:solidFill>
                  <a:srgbClr val="F2F2F2"/>
                </a:solidFill>
                <a:latin typeface="Univers for KPMG Light"/>
                <a:cs typeface="Univers for KPMG Light"/>
              </a:defRPr>
            </a:lvl1pPr>
          </a:lstStyle>
          <a:p>
            <a:pPr>
              <a:defRPr/>
            </a:pPr>
            <a:endParaRPr lang="en-US" dirty="0"/>
          </a:p>
        </p:txBody>
      </p:sp>
    </p:spTree>
    <p:extLst>
      <p:ext uri="{BB962C8B-B14F-4D97-AF65-F5344CB8AC3E}">
        <p14:creationId xmlns:p14="http://schemas.microsoft.com/office/powerpoint/2010/main" val="38823570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ver - Image &amp; Purple Bar Left 40%">
    <p:spTree>
      <p:nvGrpSpPr>
        <p:cNvPr id="1" name=""/>
        <p:cNvGrpSpPr/>
        <p:nvPr/>
      </p:nvGrpSpPr>
      <p:grpSpPr>
        <a:xfrm>
          <a:off x="0" y="0"/>
          <a:ext cx="0" cy="0"/>
          <a:chOff x="0" y="0"/>
          <a:chExt cx="0" cy="0"/>
        </a:xfrm>
      </p:grpSpPr>
      <p:sp>
        <p:nvSpPr>
          <p:cNvPr id="5" name="object 3"/>
          <p:cNvSpPr>
            <a:spLocks/>
          </p:cNvSpPr>
          <p:nvPr/>
        </p:nvSpPr>
        <p:spPr bwMode="auto">
          <a:xfrm>
            <a:off x="0" y="0"/>
            <a:ext cx="4876800" cy="6858000"/>
          </a:xfrm>
          <a:custGeom>
            <a:avLst/>
            <a:gdLst>
              <a:gd name="T0" fmla="*/ 0 w 1742046"/>
              <a:gd name="T1" fmla="*/ 7772400 h 7772400"/>
              <a:gd name="T2" fmla="*/ 1742046 w 1742046"/>
              <a:gd name="T3" fmla="*/ 7772400 h 7772400"/>
              <a:gd name="T4" fmla="*/ 1742046 w 1742046"/>
              <a:gd name="T5" fmla="*/ 0 h 7772400"/>
              <a:gd name="T6" fmla="*/ 0 w 1742046"/>
              <a:gd name="T7" fmla="*/ 0 h 7772400"/>
              <a:gd name="T8" fmla="*/ 0 w 1742046"/>
              <a:gd name="T9" fmla="*/ 7772400 h 7772400"/>
            </a:gdLst>
            <a:ahLst/>
            <a:cxnLst>
              <a:cxn ang="0">
                <a:pos x="T0" y="T1"/>
              </a:cxn>
              <a:cxn ang="0">
                <a:pos x="T2" y="T3"/>
              </a:cxn>
              <a:cxn ang="0">
                <a:pos x="T4" y="T5"/>
              </a:cxn>
              <a:cxn ang="0">
                <a:pos x="T6" y="T7"/>
              </a:cxn>
              <a:cxn ang="0">
                <a:pos x="T8" y="T9"/>
              </a:cxn>
            </a:cxnLst>
            <a:rect l="0" t="0" r="r" b="b"/>
            <a:pathLst>
              <a:path w="1742046" h="7772400">
                <a:moveTo>
                  <a:pt x="0" y="7772400"/>
                </a:moveTo>
                <a:lnTo>
                  <a:pt x="1742046" y="7772400"/>
                </a:lnTo>
                <a:lnTo>
                  <a:pt x="1742046" y="0"/>
                </a:lnTo>
                <a:lnTo>
                  <a:pt x="0" y="0"/>
                </a:lnTo>
                <a:lnTo>
                  <a:pt x="0" y="7772400"/>
                </a:lnTo>
                <a:close/>
              </a:path>
            </a:pathLst>
          </a:custGeom>
          <a:solidFill>
            <a:srgbClr val="470A68"/>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pPr defTabSz="486809" fontAlgn="base">
              <a:spcBef>
                <a:spcPct val="0"/>
              </a:spcBef>
              <a:spcAft>
                <a:spcPct val="0"/>
              </a:spcAft>
            </a:pPr>
            <a:endParaRPr lang="en-US" sz="1867" dirty="0">
              <a:solidFill>
                <a:prstClr val="black"/>
              </a:solidFill>
            </a:endParaRPr>
          </a:p>
        </p:txBody>
      </p:sp>
      <p:sp>
        <p:nvSpPr>
          <p:cNvPr id="6" name="Freeform 7"/>
          <p:cNvSpPr>
            <a:spLocks noChangeAspect="1" noChangeArrowheads="1"/>
          </p:cNvSpPr>
          <p:nvPr/>
        </p:nvSpPr>
        <p:spPr bwMode="auto">
          <a:xfrm>
            <a:off x="457200" y="762000"/>
            <a:ext cx="950384" cy="381000"/>
          </a:xfrm>
          <a:custGeom>
            <a:avLst/>
            <a:gdLst>
              <a:gd name="T0" fmla="*/ 675075 w 2495"/>
              <a:gd name="T1" fmla="*/ 192974 h 1001"/>
              <a:gd name="T2" fmla="*/ 559136 w 2495"/>
              <a:gd name="T3" fmla="*/ 217239 h 1001"/>
              <a:gd name="T4" fmla="*/ 614535 w 2495"/>
              <a:gd name="T5" fmla="*/ 150725 h 1001"/>
              <a:gd name="T6" fmla="*/ 677074 w 2495"/>
              <a:gd name="T7" fmla="*/ 139878 h 1001"/>
              <a:gd name="T8" fmla="*/ 559136 w 2495"/>
              <a:gd name="T9" fmla="*/ 5995 h 1001"/>
              <a:gd name="T10" fmla="*/ 619675 w 2495"/>
              <a:gd name="T11" fmla="*/ 253207 h 1001"/>
              <a:gd name="T12" fmla="*/ 626529 w 2495"/>
              <a:gd name="T13" fmla="*/ 223233 h 1001"/>
              <a:gd name="T14" fmla="*/ 535148 w 2495"/>
              <a:gd name="T15" fmla="*/ 162715 h 1001"/>
              <a:gd name="T16" fmla="*/ 490886 w 2495"/>
              <a:gd name="T17" fmla="*/ 218095 h 1001"/>
              <a:gd name="T18" fmla="*/ 391224 w 2495"/>
              <a:gd name="T19" fmla="*/ 218095 h 1001"/>
              <a:gd name="T20" fmla="*/ 534006 w 2495"/>
              <a:gd name="T21" fmla="*/ 5995 h 1001"/>
              <a:gd name="T22" fmla="*/ 452620 w 2495"/>
              <a:gd name="T23" fmla="*/ 217239 h 1001"/>
              <a:gd name="T24" fmla="*/ 452620 w 2495"/>
              <a:gd name="T25" fmla="*/ 217239 h 1001"/>
              <a:gd name="T26" fmla="*/ 262434 w 2495"/>
              <a:gd name="T27" fmla="*/ 217239 h 1001"/>
              <a:gd name="T28" fmla="*/ 245300 w 2495"/>
              <a:gd name="T29" fmla="*/ 129601 h 1001"/>
              <a:gd name="T30" fmla="*/ 362953 w 2495"/>
              <a:gd name="T31" fmla="*/ 5995 h 1001"/>
              <a:gd name="T32" fmla="*/ 339822 w 2495"/>
              <a:gd name="T33" fmla="*/ 217239 h 1001"/>
              <a:gd name="T34" fmla="*/ 339822 w 2495"/>
              <a:gd name="T35" fmla="*/ 217239 h 1001"/>
              <a:gd name="T36" fmla="*/ 214174 w 2495"/>
              <a:gd name="T37" fmla="*/ 196971 h 1001"/>
              <a:gd name="T38" fmla="*/ 225311 w 2495"/>
              <a:gd name="T39" fmla="*/ 153865 h 1001"/>
              <a:gd name="T40" fmla="*/ 262434 w 2495"/>
              <a:gd name="T41" fmla="*/ 158718 h 1001"/>
              <a:gd name="T42" fmla="*/ 228166 w 2495"/>
              <a:gd name="T43" fmla="*/ 196971 h 1001"/>
              <a:gd name="T44" fmla="*/ 169054 w 2495"/>
              <a:gd name="T45" fmla="*/ 214955 h 1001"/>
              <a:gd name="T46" fmla="*/ 94522 w 2495"/>
              <a:gd name="T47" fmla="*/ 206105 h 1001"/>
              <a:gd name="T48" fmla="*/ 62253 w 2495"/>
              <a:gd name="T49" fmla="*/ 192118 h 1001"/>
              <a:gd name="T50" fmla="*/ 46261 w 2495"/>
              <a:gd name="T51" fmla="*/ 5995 h 1001"/>
              <a:gd name="T52" fmla="*/ 667936 w 2495"/>
              <a:gd name="T53" fmla="*/ 223233 h 1001"/>
              <a:gd name="T54" fmla="*/ 553139 w 2495"/>
              <a:gd name="T55" fmla="*/ 0 h 1001"/>
              <a:gd name="T56" fmla="*/ 540003 w 2495"/>
              <a:gd name="T57" fmla="*/ 0 h 1001"/>
              <a:gd name="T58" fmla="*/ 369235 w 2495"/>
              <a:gd name="T59" fmla="*/ 129601 h 1001"/>
              <a:gd name="T60" fmla="*/ 211318 w 2495"/>
              <a:gd name="T61" fmla="*/ 129601 h 1001"/>
              <a:gd name="T62" fmla="*/ 40265 w 2495"/>
              <a:gd name="T63" fmla="*/ 0 h 1001"/>
              <a:gd name="T64" fmla="*/ 35124 w 2495"/>
              <a:gd name="T65" fmla="*/ 282324 h 1001"/>
              <a:gd name="T66" fmla="*/ 87383 w 2495"/>
              <a:gd name="T67" fmla="*/ 282324 h 1001"/>
              <a:gd name="T68" fmla="*/ 166770 w 2495"/>
              <a:gd name="T69" fmla="*/ 223233 h 1001"/>
              <a:gd name="T70" fmla="*/ 205035 w 2495"/>
              <a:gd name="T71" fmla="*/ 223233 h 1001"/>
              <a:gd name="T72" fmla="*/ 226167 w 2495"/>
              <a:gd name="T73" fmla="*/ 223233 h 1001"/>
              <a:gd name="T74" fmla="*/ 321831 w 2495"/>
              <a:gd name="T75" fmla="*/ 282324 h 1001"/>
              <a:gd name="T76" fmla="*/ 354957 w 2495"/>
              <a:gd name="T77" fmla="*/ 282324 h 1001"/>
              <a:gd name="T78" fmla="*/ 449479 w 2495"/>
              <a:gd name="T79" fmla="*/ 223233 h 1001"/>
              <a:gd name="T80" fmla="*/ 486888 w 2495"/>
              <a:gd name="T81" fmla="*/ 223233 h 1001"/>
              <a:gd name="T82" fmla="*/ 579411 w 2495"/>
              <a:gd name="T83" fmla="*/ 285465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21917" tIns="60959" rIns="121917" bIns="60959" anchor="ctr"/>
          <a:lstStyle/>
          <a:p>
            <a:pPr defTabSz="486809" fontAlgn="base">
              <a:spcBef>
                <a:spcPct val="0"/>
              </a:spcBef>
              <a:spcAft>
                <a:spcPct val="0"/>
              </a:spcAft>
            </a:pPr>
            <a:endParaRPr lang="en-US" sz="1867" dirty="0">
              <a:solidFill>
                <a:prstClr val="black"/>
              </a:solidFill>
            </a:endParaRPr>
          </a:p>
        </p:txBody>
      </p:sp>
      <p:sp>
        <p:nvSpPr>
          <p:cNvPr id="4" name="Picture Placeholder 3"/>
          <p:cNvSpPr>
            <a:spLocks noGrp="1"/>
          </p:cNvSpPr>
          <p:nvPr>
            <p:ph type="pic" sz="quarter" idx="10"/>
          </p:nvPr>
        </p:nvSpPr>
        <p:spPr>
          <a:xfrm>
            <a:off x="4876800" y="0"/>
            <a:ext cx="7315200" cy="6858000"/>
          </a:xfrm>
          <a:prstGeom prst="rect">
            <a:avLst/>
          </a:prstGeom>
          <a:solidFill>
            <a:schemeClr val="bg1">
              <a:lumMod val="85000"/>
            </a:schemeClr>
          </a:solidFill>
        </p:spPr>
        <p:txBody>
          <a:bodyPr lIns="73260" tIns="36630" rIns="73260" bIns="36630">
            <a:normAutofit/>
          </a:bodyPr>
          <a:lstStyle>
            <a:lvl1pPr marL="0" indent="0">
              <a:buNone/>
              <a:defRPr sz="1200">
                <a:latin typeface="Univers for KPMG Light"/>
                <a:cs typeface="Univers for KPMG Light"/>
              </a:defRPr>
            </a:lvl1pPr>
          </a:lstStyle>
          <a:p>
            <a:pPr lvl="0"/>
            <a:r>
              <a:rPr lang="en-US" noProof="0" dirty="0"/>
              <a:t>Drag picture to placeholder or click icon to add</a:t>
            </a:r>
          </a:p>
        </p:txBody>
      </p:sp>
      <p:sp>
        <p:nvSpPr>
          <p:cNvPr id="23" name="Title 1"/>
          <p:cNvSpPr>
            <a:spLocks noGrp="1"/>
          </p:cNvSpPr>
          <p:nvPr>
            <p:ph type="title"/>
          </p:nvPr>
        </p:nvSpPr>
        <p:spPr>
          <a:xfrm>
            <a:off x="457199" y="1524001"/>
            <a:ext cx="3962400" cy="1487587"/>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6667">
                <a:solidFill>
                  <a:srgbClr val="FFFFFF"/>
                </a:solidFill>
              </a:defRPr>
            </a:lvl1pPr>
          </a:lstStyle>
          <a:p>
            <a:r>
              <a:rPr lang="en-US"/>
              <a:t>Click to edit Master title style</a:t>
            </a:r>
            <a:endParaRPr lang="en-US" dirty="0"/>
          </a:p>
        </p:txBody>
      </p:sp>
      <p:sp>
        <p:nvSpPr>
          <p:cNvPr id="8" name="Text Placeholder 6"/>
          <p:cNvSpPr>
            <a:spLocks noGrp="1"/>
          </p:cNvSpPr>
          <p:nvPr>
            <p:ph type="body" sz="quarter" idx="11"/>
          </p:nvPr>
        </p:nvSpPr>
        <p:spPr>
          <a:xfrm>
            <a:off x="457200" y="3961688"/>
            <a:ext cx="3962400" cy="184665"/>
          </a:xfrm>
          <a:prstGeom prst="rect">
            <a:avLst/>
          </a:prstGeom>
        </p:spPr>
        <p:txBody>
          <a:bodyPr lIns="0" tIns="0" rIns="0" bIns="0">
            <a:spAutoFit/>
          </a:bodyPr>
          <a:lstStyle>
            <a:lvl1pPr marL="0" indent="0">
              <a:spcBef>
                <a:spcPts val="299"/>
              </a:spcBef>
              <a:spcAft>
                <a:spcPts val="0"/>
              </a:spcAft>
              <a:buNone/>
              <a:defRPr sz="1200">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7" name="Date Placeholder 3"/>
          <p:cNvSpPr>
            <a:spLocks noGrp="1"/>
          </p:cNvSpPr>
          <p:nvPr>
            <p:ph type="dt" sz="half" idx="12"/>
          </p:nvPr>
        </p:nvSpPr>
        <p:spPr>
          <a:xfrm>
            <a:off x="457200" y="4715935"/>
            <a:ext cx="2286000" cy="169333"/>
          </a:xfrm>
        </p:spPr>
        <p:txBody>
          <a:bodyPr/>
          <a:lstStyle>
            <a:lvl1pPr algn="l">
              <a:defRPr sz="1067" b="0" i="0" smtClean="0">
                <a:solidFill>
                  <a:srgbClr val="F2F2F2"/>
                </a:solidFill>
                <a:latin typeface="Univers for KPMG Light"/>
                <a:cs typeface="Univers for KPMG Light"/>
              </a:defRPr>
            </a:lvl1pPr>
          </a:lstStyle>
          <a:p>
            <a:pPr>
              <a:defRPr/>
            </a:pPr>
            <a:endParaRPr lang="en-US" dirty="0"/>
          </a:p>
        </p:txBody>
      </p:sp>
    </p:spTree>
    <p:extLst>
      <p:ext uri="{BB962C8B-B14F-4D97-AF65-F5344CB8AC3E}">
        <p14:creationId xmlns:p14="http://schemas.microsoft.com/office/powerpoint/2010/main" val="12877685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ver - Image &amp; Light Purple Bar Left 40%">
    <p:spTree>
      <p:nvGrpSpPr>
        <p:cNvPr id="1" name=""/>
        <p:cNvGrpSpPr/>
        <p:nvPr/>
      </p:nvGrpSpPr>
      <p:grpSpPr>
        <a:xfrm>
          <a:off x="0" y="0"/>
          <a:ext cx="0" cy="0"/>
          <a:chOff x="0" y="0"/>
          <a:chExt cx="0" cy="0"/>
        </a:xfrm>
      </p:grpSpPr>
      <p:sp>
        <p:nvSpPr>
          <p:cNvPr id="5" name="object 3"/>
          <p:cNvSpPr>
            <a:spLocks/>
          </p:cNvSpPr>
          <p:nvPr/>
        </p:nvSpPr>
        <p:spPr bwMode="auto">
          <a:xfrm>
            <a:off x="0" y="0"/>
            <a:ext cx="4876800" cy="6858000"/>
          </a:xfrm>
          <a:custGeom>
            <a:avLst/>
            <a:gdLst>
              <a:gd name="T0" fmla="*/ 0 w 1742046"/>
              <a:gd name="T1" fmla="*/ 7772400 h 7772400"/>
              <a:gd name="T2" fmla="*/ 1742046 w 1742046"/>
              <a:gd name="T3" fmla="*/ 7772400 h 7772400"/>
              <a:gd name="T4" fmla="*/ 1742046 w 1742046"/>
              <a:gd name="T5" fmla="*/ 0 h 7772400"/>
              <a:gd name="T6" fmla="*/ 0 w 1742046"/>
              <a:gd name="T7" fmla="*/ 0 h 7772400"/>
              <a:gd name="T8" fmla="*/ 0 w 1742046"/>
              <a:gd name="T9" fmla="*/ 7772400 h 7772400"/>
            </a:gdLst>
            <a:ahLst/>
            <a:cxnLst>
              <a:cxn ang="0">
                <a:pos x="T0" y="T1"/>
              </a:cxn>
              <a:cxn ang="0">
                <a:pos x="T2" y="T3"/>
              </a:cxn>
              <a:cxn ang="0">
                <a:pos x="T4" y="T5"/>
              </a:cxn>
              <a:cxn ang="0">
                <a:pos x="T6" y="T7"/>
              </a:cxn>
              <a:cxn ang="0">
                <a:pos x="T8" y="T9"/>
              </a:cxn>
            </a:cxnLst>
            <a:rect l="0" t="0" r="r" b="b"/>
            <a:pathLst>
              <a:path w="1742046" h="7772400">
                <a:moveTo>
                  <a:pt x="0" y="7772400"/>
                </a:moveTo>
                <a:lnTo>
                  <a:pt x="1742046" y="7772400"/>
                </a:lnTo>
                <a:lnTo>
                  <a:pt x="1742046" y="0"/>
                </a:lnTo>
                <a:lnTo>
                  <a:pt x="0" y="0"/>
                </a:lnTo>
                <a:lnTo>
                  <a:pt x="0" y="7772400"/>
                </a:lnTo>
                <a:close/>
              </a:path>
            </a:pathLst>
          </a:custGeom>
          <a:solidFill>
            <a:srgbClr val="6D2077"/>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pPr defTabSz="486809" fontAlgn="base">
              <a:spcBef>
                <a:spcPct val="0"/>
              </a:spcBef>
              <a:spcAft>
                <a:spcPct val="0"/>
              </a:spcAft>
            </a:pPr>
            <a:endParaRPr lang="en-US" sz="1867" dirty="0">
              <a:solidFill>
                <a:prstClr val="black"/>
              </a:solidFill>
            </a:endParaRPr>
          </a:p>
        </p:txBody>
      </p:sp>
      <p:sp>
        <p:nvSpPr>
          <p:cNvPr id="6" name="Freeform 7"/>
          <p:cNvSpPr>
            <a:spLocks noChangeAspect="1" noChangeArrowheads="1"/>
          </p:cNvSpPr>
          <p:nvPr/>
        </p:nvSpPr>
        <p:spPr bwMode="auto">
          <a:xfrm>
            <a:off x="457200" y="762000"/>
            <a:ext cx="950384" cy="381000"/>
          </a:xfrm>
          <a:custGeom>
            <a:avLst/>
            <a:gdLst>
              <a:gd name="T0" fmla="*/ 675075 w 2495"/>
              <a:gd name="T1" fmla="*/ 192974 h 1001"/>
              <a:gd name="T2" fmla="*/ 559136 w 2495"/>
              <a:gd name="T3" fmla="*/ 217239 h 1001"/>
              <a:gd name="T4" fmla="*/ 614535 w 2495"/>
              <a:gd name="T5" fmla="*/ 150725 h 1001"/>
              <a:gd name="T6" fmla="*/ 677074 w 2495"/>
              <a:gd name="T7" fmla="*/ 139878 h 1001"/>
              <a:gd name="T8" fmla="*/ 559136 w 2495"/>
              <a:gd name="T9" fmla="*/ 5995 h 1001"/>
              <a:gd name="T10" fmla="*/ 619675 w 2495"/>
              <a:gd name="T11" fmla="*/ 253207 h 1001"/>
              <a:gd name="T12" fmla="*/ 626529 w 2495"/>
              <a:gd name="T13" fmla="*/ 223233 h 1001"/>
              <a:gd name="T14" fmla="*/ 535148 w 2495"/>
              <a:gd name="T15" fmla="*/ 162715 h 1001"/>
              <a:gd name="T16" fmla="*/ 490886 w 2495"/>
              <a:gd name="T17" fmla="*/ 218095 h 1001"/>
              <a:gd name="T18" fmla="*/ 391224 w 2495"/>
              <a:gd name="T19" fmla="*/ 218095 h 1001"/>
              <a:gd name="T20" fmla="*/ 534006 w 2495"/>
              <a:gd name="T21" fmla="*/ 5995 h 1001"/>
              <a:gd name="T22" fmla="*/ 452620 w 2495"/>
              <a:gd name="T23" fmla="*/ 217239 h 1001"/>
              <a:gd name="T24" fmla="*/ 452620 w 2495"/>
              <a:gd name="T25" fmla="*/ 217239 h 1001"/>
              <a:gd name="T26" fmla="*/ 262434 w 2495"/>
              <a:gd name="T27" fmla="*/ 217239 h 1001"/>
              <a:gd name="T28" fmla="*/ 245300 w 2495"/>
              <a:gd name="T29" fmla="*/ 129601 h 1001"/>
              <a:gd name="T30" fmla="*/ 362953 w 2495"/>
              <a:gd name="T31" fmla="*/ 5995 h 1001"/>
              <a:gd name="T32" fmla="*/ 339822 w 2495"/>
              <a:gd name="T33" fmla="*/ 217239 h 1001"/>
              <a:gd name="T34" fmla="*/ 339822 w 2495"/>
              <a:gd name="T35" fmla="*/ 217239 h 1001"/>
              <a:gd name="T36" fmla="*/ 214174 w 2495"/>
              <a:gd name="T37" fmla="*/ 196971 h 1001"/>
              <a:gd name="T38" fmla="*/ 225311 w 2495"/>
              <a:gd name="T39" fmla="*/ 153865 h 1001"/>
              <a:gd name="T40" fmla="*/ 262434 w 2495"/>
              <a:gd name="T41" fmla="*/ 158718 h 1001"/>
              <a:gd name="T42" fmla="*/ 228166 w 2495"/>
              <a:gd name="T43" fmla="*/ 196971 h 1001"/>
              <a:gd name="T44" fmla="*/ 169054 w 2495"/>
              <a:gd name="T45" fmla="*/ 214955 h 1001"/>
              <a:gd name="T46" fmla="*/ 94522 w 2495"/>
              <a:gd name="T47" fmla="*/ 206105 h 1001"/>
              <a:gd name="T48" fmla="*/ 62253 w 2495"/>
              <a:gd name="T49" fmla="*/ 192118 h 1001"/>
              <a:gd name="T50" fmla="*/ 46261 w 2495"/>
              <a:gd name="T51" fmla="*/ 5995 h 1001"/>
              <a:gd name="T52" fmla="*/ 667936 w 2495"/>
              <a:gd name="T53" fmla="*/ 223233 h 1001"/>
              <a:gd name="T54" fmla="*/ 553139 w 2495"/>
              <a:gd name="T55" fmla="*/ 0 h 1001"/>
              <a:gd name="T56" fmla="*/ 540003 w 2495"/>
              <a:gd name="T57" fmla="*/ 0 h 1001"/>
              <a:gd name="T58" fmla="*/ 369235 w 2495"/>
              <a:gd name="T59" fmla="*/ 129601 h 1001"/>
              <a:gd name="T60" fmla="*/ 211318 w 2495"/>
              <a:gd name="T61" fmla="*/ 129601 h 1001"/>
              <a:gd name="T62" fmla="*/ 40265 w 2495"/>
              <a:gd name="T63" fmla="*/ 0 h 1001"/>
              <a:gd name="T64" fmla="*/ 35124 w 2495"/>
              <a:gd name="T65" fmla="*/ 282324 h 1001"/>
              <a:gd name="T66" fmla="*/ 87383 w 2495"/>
              <a:gd name="T67" fmla="*/ 282324 h 1001"/>
              <a:gd name="T68" fmla="*/ 166770 w 2495"/>
              <a:gd name="T69" fmla="*/ 223233 h 1001"/>
              <a:gd name="T70" fmla="*/ 205035 w 2495"/>
              <a:gd name="T71" fmla="*/ 223233 h 1001"/>
              <a:gd name="T72" fmla="*/ 226167 w 2495"/>
              <a:gd name="T73" fmla="*/ 223233 h 1001"/>
              <a:gd name="T74" fmla="*/ 321831 w 2495"/>
              <a:gd name="T75" fmla="*/ 282324 h 1001"/>
              <a:gd name="T76" fmla="*/ 354957 w 2495"/>
              <a:gd name="T77" fmla="*/ 282324 h 1001"/>
              <a:gd name="T78" fmla="*/ 449479 w 2495"/>
              <a:gd name="T79" fmla="*/ 223233 h 1001"/>
              <a:gd name="T80" fmla="*/ 486888 w 2495"/>
              <a:gd name="T81" fmla="*/ 223233 h 1001"/>
              <a:gd name="T82" fmla="*/ 579411 w 2495"/>
              <a:gd name="T83" fmla="*/ 285465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21917" tIns="60959" rIns="121917" bIns="60959" anchor="ctr"/>
          <a:lstStyle/>
          <a:p>
            <a:pPr defTabSz="486809" fontAlgn="base">
              <a:spcBef>
                <a:spcPct val="0"/>
              </a:spcBef>
              <a:spcAft>
                <a:spcPct val="0"/>
              </a:spcAft>
            </a:pPr>
            <a:endParaRPr lang="en-US" sz="1867" dirty="0">
              <a:solidFill>
                <a:prstClr val="black"/>
              </a:solidFill>
            </a:endParaRPr>
          </a:p>
        </p:txBody>
      </p:sp>
      <p:sp>
        <p:nvSpPr>
          <p:cNvPr id="4" name="Picture Placeholder 3"/>
          <p:cNvSpPr>
            <a:spLocks noGrp="1"/>
          </p:cNvSpPr>
          <p:nvPr>
            <p:ph type="pic" sz="quarter" idx="10"/>
          </p:nvPr>
        </p:nvSpPr>
        <p:spPr>
          <a:xfrm>
            <a:off x="4876800" y="0"/>
            <a:ext cx="7315200" cy="6858000"/>
          </a:xfrm>
          <a:prstGeom prst="rect">
            <a:avLst/>
          </a:prstGeom>
          <a:solidFill>
            <a:schemeClr val="bg1">
              <a:lumMod val="85000"/>
            </a:schemeClr>
          </a:solidFill>
        </p:spPr>
        <p:txBody>
          <a:bodyPr lIns="73260" tIns="36630" rIns="73260" bIns="36630">
            <a:normAutofit/>
          </a:bodyPr>
          <a:lstStyle>
            <a:lvl1pPr marL="0" indent="0">
              <a:buNone/>
              <a:defRPr sz="1200">
                <a:latin typeface="Univers for KPMG Light"/>
                <a:cs typeface="Univers for KPMG Light"/>
              </a:defRPr>
            </a:lvl1pPr>
          </a:lstStyle>
          <a:p>
            <a:pPr lvl="0"/>
            <a:r>
              <a:rPr lang="en-US" noProof="0" dirty="0"/>
              <a:t>Drag picture to placeholder or click icon to add</a:t>
            </a:r>
          </a:p>
        </p:txBody>
      </p:sp>
      <p:sp>
        <p:nvSpPr>
          <p:cNvPr id="23" name="Title 1"/>
          <p:cNvSpPr>
            <a:spLocks noGrp="1"/>
          </p:cNvSpPr>
          <p:nvPr>
            <p:ph type="title"/>
          </p:nvPr>
        </p:nvSpPr>
        <p:spPr>
          <a:xfrm>
            <a:off x="457199" y="1524001"/>
            <a:ext cx="3962400" cy="1487587"/>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6667">
                <a:solidFill>
                  <a:srgbClr val="FFFFFF"/>
                </a:solidFill>
              </a:defRPr>
            </a:lvl1pPr>
          </a:lstStyle>
          <a:p>
            <a:r>
              <a:rPr lang="en-US"/>
              <a:t>Click to edit Master title style</a:t>
            </a:r>
            <a:endParaRPr lang="en-US" dirty="0"/>
          </a:p>
        </p:txBody>
      </p:sp>
      <p:sp>
        <p:nvSpPr>
          <p:cNvPr id="8" name="Text Placeholder 6"/>
          <p:cNvSpPr>
            <a:spLocks noGrp="1"/>
          </p:cNvSpPr>
          <p:nvPr>
            <p:ph type="body" sz="quarter" idx="11"/>
          </p:nvPr>
        </p:nvSpPr>
        <p:spPr>
          <a:xfrm>
            <a:off x="457200" y="3961688"/>
            <a:ext cx="3962400" cy="184665"/>
          </a:xfrm>
          <a:prstGeom prst="rect">
            <a:avLst/>
          </a:prstGeom>
        </p:spPr>
        <p:txBody>
          <a:bodyPr lIns="0" tIns="0" rIns="0" bIns="0">
            <a:spAutoFit/>
          </a:bodyPr>
          <a:lstStyle>
            <a:lvl1pPr marL="0" indent="0">
              <a:spcBef>
                <a:spcPts val="299"/>
              </a:spcBef>
              <a:spcAft>
                <a:spcPts val="0"/>
              </a:spcAft>
              <a:buNone/>
              <a:defRPr sz="1200">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7" name="Date Placeholder 3"/>
          <p:cNvSpPr>
            <a:spLocks noGrp="1"/>
          </p:cNvSpPr>
          <p:nvPr>
            <p:ph type="dt" sz="half" idx="12"/>
          </p:nvPr>
        </p:nvSpPr>
        <p:spPr>
          <a:xfrm>
            <a:off x="457200" y="4715935"/>
            <a:ext cx="2286000" cy="169333"/>
          </a:xfrm>
        </p:spPr>
        <p:txBody>
          <a:bodyPr/>
          <a:lstStyle>
            <a:lvl1pPr algn="l">
              <a:defRPr sz="1067" b="0" i="0" smtClean="0">
                <a:solidFill>
                  <a:srgbClr val="F2F2F2"/>
                </a:solidFill>
                <a:latin typeface="Univers for KPMG Light"/>
                <a:cs typeface="Univers for KPMG Light"/>
              </a:defRPr>
            </a:lvl1pPr>
          </a:lstStyle>
          <a:p>
            <a:pPr>
              <a:defRPr/>
            </a:pPr>
            <a:endParaRPr lang="en-US" dirty="0"/>
          </a:p>
        </p:txBody>
      </p:sp>
    </p:spTree>
    <p:extLst>
      <p:ext uri="{BB962C8B-B14F-4D97-AF65-F5344CB8AC3E}">
        <p14:creationId xmlns:p14="http://schemas.microsoft.com/office/powerpoint/2010/main" val="15207637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ver - Image &amp; Green Bar Left 40%">
    <p:spTree>
      <p:nvGrpSpPr>
        <p:cNvPr id="1" name=""/>
        <p:cNvGrpSpPr/>
        <p:nvPr/>
      </p:nvGrpSpPr>
      <p:grpSpPr>
        <a:xfrm>
          <a:off x="0" y="0"/>
          <a:ext cx="0" cy="0"/>
          <a:chOff x="0" y="0"/>
          <a:chExt cx="0" cy="0"/>
        </a:xfrm>
      </p:grpSpPr>
      <p:sp>
        <p:nvSpPr>
          <p:cNvPr id="5" name="object 3"/>
          <p:cNvSpPr>
            <a:spLocks/>
          </p:cNvSpPr>
          <p:nvPr/>
        </p:nvSpPr>
        <p:spPr bwMode="auto">
          <a:xfrm>
            <a:off x="0" y="0"/>
            <a:ext cx="4876800" cy="6858000"/>
          </a:xfrm>
          <a:custGeom>
            <a:avLst/>
            <a:gdLst>
              <a:gd name="T0" fmla="*/ 0 w 1742046"/>
              <a:gd name="T1" fmla="*/ 7772400 h 7772400"/>
              <a:gd name="T2" fmla="*/ 1742046 w 1742046"/>
              <a:gd name="T3" fmla="*/ 7772400 h 7772400"/>
              <a:gd name="T4" fmla="*/ 1742046 w 1742046"/>
              <a:gd name="T5" fmla="*/ 0 h 7772400"/>
              <a:gd name="T6" fmla="*/ 0 w 1742046"/>
              <a:gd name="T7" fmla="*/ 0 h 7772400"/>
              <a:gd name="T8" fmla="*/ 0 w 1742046"/>
              <a:gd name="T9" fmla="*/ 7772400 h 7772400"/>
            </a:gdLst>
            <a:ahLst/>
            <a:cxnLst>
              <a:cxn ang="0">
                <a:pos x="T0" y="T1"/>
              </a:cxn>
              <a:cxn ang="0">
                <a:pos x="T2" y="T3"/>
              </a:cxn>
              <a:cxn ang="0">
                <a:pos x="T4" y="T5"/>
              </a:cxn>
              <a:cxn ang="0">
                <a:pos x="T6" y="T7"/>
              </a:cxn>
              <a:cxn ang="0">
                <a:pos x="T8" y="T9"/>
              </a:cxn>
            </a:cxnLst>
            <a:rect l="0" t="0" r="r" b="b"/>
            <a:pathLst>
              <a:path w="1742046" h="7772400">
                <a:moveTo>
                  <a:pt x="0" y="7772400"/>
                </a:moveTo>
                <a:lnTo>
                  <a:pt x="1742046" y="7772400"/>
                </a:lnTo>
                <a:lnTo>
                  <a:pt x="1742046" y="0"/>
                </a:lnTo>
                <a:lnTo>
                  <a:pt x="0" y="0"/>
                </a:lnTo>
                <a:lnTo>
                  <a:pt x="0" y="7772400"/>
                </a:lnTo>
                <a:close/>
              </a:path>
            </a:pathLst>
          </a:custGeom>
          <a:solidFill>
            <a:srgbClr val="00A3A1"/>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pPr defTabSz="486809" fontAlgn="base">
              <a:spcBef>
                <a:spcPct val="0"/>
              </a:spcBef>
              <a:spcAft>
                <a:spcPct val="0"/>
              </a:spcAft>
            </a:pPr>
            <a:endParaRPr lang="en-US" sz="1867" dirty="0">
              <a:solidFill>
                <a:prstClr val="black"/>
              </a:solidFill>
            </a:endParaRPr>
          </a:p>
        </p:txBody>
      </p:sp>
      <p:sp>
        <p:nvSpPr>
          <p:cNvPr id="6" name="Freeform 7"/>
          <p:cNvSpPr>
            <a:spLocks noChangeAspect="1" noChangeArrowheads="1"/>
          </p:cNvSpPr>
          <p:nvPr/>
        </p:nvSpPr>
        <p:spPr bwMode="auto">
          <a:xfrm>
            <a:off x="457200" y="762000"/>
            <a:ext cx="950384" cy="381000"/>
          </a:xfrm>
          <a:custGeom>
            <a:avLst/>
            <a:gdLst>
              <a:gd name="T0" fmla="*/ 675075 w 2495"/>
              <a:gd name="T1" fmla="*/ 192974 h 1001"/>
              <a:gd name="T2" fmla="*/ 559136 w 2495"/>
              <a:gd name="T3" fmla="*/ 217239 h 1001"/>
              <a:gd name="T4" fmla="*/ 614535 w 2495"/>
              <a:gd name="T5" fmla="*/ 150725 h 1001"/>
              <a:gd name="T6" fmla="*/ 677074 w 2495"/>
              <a:gd name="T7" fmla="*/ 139878 h 1001"/>
              <a:gd name="T8" fmla="*/ 559136 w 2495"/>
              <a:gd name="T9" fmla="*/ 5995 h 1001"/>
              <a:gd name="T10" fmla="*/ 619675 w 2495"/>
              <a:gd name="T11" fmla="*/ 253207 h 1001"/>
              <a:gd name="T12" fmla="*/ 626529 w 2495"/>
              <a:gd name="T13" fmla="*/ 223233 h 1001"/>
              <a:gd name="T14" fmla="*/ 535148 w 2495"/>
              <a:gd name="T15" fmla="*/ 162715 h 1001"/>
              <a:gd name="T16" fmla="*/ 490886 w 2495"/>
              <a:gd name="T17" fmla="*/ 218095 h 1001"/>
              <a:gd name="T18" fmla="*/ 391224 w 2495"/>
              <a:gd name="T19" fmla="*/ 218095 h 1001"/>
              <a:gd name="T20" fmla="*/ 534006 w 2495"/>
              <a:gd name="T21" fmla="*/ 5995 h 1001"/>
              <a:gd name="T22" fmla="*/ 452620 w 2495"/>
              <a:gd name="T23" fmla="*/ 217239 h 1001"/>
              <a:gd name="T24" fmla="*/ 452620 w 2495"/>
              <a:gd name="T25" fmla="*/ 217239 h 1001"/>
              <a:gd name="T26" fmla="*/ 262434 w 2495"/>
              <a:gd name="T27" fmla="*/ 217239 h 1001"/>
              <a:gd name="T28" fmla="*/ 245300 w 2495"/>
              <a:gd name="T29" fmla="*/ 129601 h 1001"/>
              <a:gd name="T30" fmla="*/ 362953 w 2495"/>
              <a:gd name="T31" fmla="*/ 5995 h 1001"/>
              <a:gd name="T32" fmla="*/ 339822 w 2495"/>
              <a:gd name="T33" fmla="*/ 217239 h 1001"/>
              <a:gd name="T34" fmla="*/ 339822 w 2495"/>
              <a:gd name="T35" fmla="*/ 217239 h 1001"/>
              <a:gd name="T36" fmla="*/ 214174 w 2495"/>
              <a:gd name="T37" fmla="*/ 196971 h 1001"/>
              <a:gd name="T38" fmla="*/ 225311 w 2495"/>
              <a:gd name="T39" fmla="*/ 153865 h 1001"/>
              <a:gd name="T40" fmla="*/ 262434 w 2495"/>
              <a:gd name="T41" fmla="*/ 158718 h 1001"/>
              <a:gd name="T42" fmla="*/ 228166 w 2495"/>
              <a:gd name="T43" fmla="*/ 196971 h 1001"/>
              <a:gd name="T44" fmla="*/ 169054 w 2495"/>
              <a:gd name="T45" fmla="*/ 214955 h 1001"/>
              <a:gd name="T46" fmla="*/ 94522 w 2495"/>
              <a:gd name="T47" fmla="*/ 206105 h 1001"/>
              <a:gd name="T48" fmla="*/ 62253 w 2495"/>
              <a:gd name="T49" fmla="*/ 192118 h 1001"/>
              <a:gd name="T50" fmla="*/ 46261 w 2495"/>
              <a:gd name="T51" fmla="*/ 5995 h 1001"/>
              <a:gd name="T52" fmla="*/ 667936 w 2495"/>
              <a:gd name="T53" fmla="*/ 223233 h 1001"/>
              <a:gd name="T54" fmla="*/ 553139 w 2495"/>
              <a:gd name="T55" fmla="*/ 0 h 1001"/>
              <a:gd name="T56" fmla="*/ 540003 w 2495"/>
              <a:gd name="T57" fmla="*/ 0 h 1001"/>
              <a:gd name="T58" fmla="*/ 369235 w 2495"/>
              <a:gd name="T59" fmla="*/ 129601 h 1001"/>
              <a:gd name="T60" fmla="*/ 211318 w 2495"/>
              <a:gd name="T61" fmla="*/ 129601 h 1001"/>
              <a:gd name="T62" fmla="*/ 40265 w 2495"/>
              <a:gd name="T63" fmla="*/ 0 h 1001"/>
              <a:gd name="T64" fmla="*/ 35124 w 2495"/>
              <a:gd name="T65" fmla="*/ 282324 h 1001"/>
              <a:gd name="T66" fmla="*/ 87383 w 2495"/>
              <a:gd name="T67" fmla="*/ 282324 h 1001"/>
              <a:gd name="T68" fmla="*/ 166770 w 2495"/>
              <a:gd name="T69" fmla="*/ 223233 h 1001"/>
              <a:gd name="T70" fmla="*/ 205035 w 2495"/>
              <a:gd name="T71" fmla="*/ 223233 h 1001"/>
              <a:gd name="T72" fmla="*/ 226167 w 2495"/>
              <a:gd name="T73" fmla="*/ 223233 h 1001"/>
              <a:gd name="T74" fmla="*/ 321831 w 2495"/>
              <a:gd name="T75" fmla="*/ 282324 h 1001"/>
              <a:gd name="T76" fmla="*/ 354957 w 2495"/>
              <a:gd name="T77" fmla="*/ 282324 h 1001"/>
              <a:gd name="T78" fmla="*/ 449479 w 2495"/>
              <a:gd name="T79" fmla="*/ 223233 h 1001"/>
              <a:gd name="T80" fmla="*/ 486888 w 2495"/>
              <a:gd name="T81" fmla="*/ 223233 h 1001"/>
              <a:gd name="T82" fmla="*/ 579411 w 2495"/>
              <a:gd name="T83" fmla="*/ 285465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21917" tIns="60959" rIns="121917" bIns="60959" anchor="ctr"/>
          <a:lstStyle/>
          <a:p>
            <a:pPr defTabSz="486809" fontAlgn="base">
              <a:spcBef>
                <a:spcPct val="0"/>
              </a:spcBef>
              <a:spcAft>
                <a:spcPct val="0"/>
              </a:spcAft>
            </a:pPr>
            <a:endParaRPr lang="en-US" sz="1867" dirty="0">
              <a:solidFill>
                <a:prstClr val="black"/>
              </a:solidFill>
            </a:endParaRPr>
          </a:p>
        </p:txBody>
      </p:sp>
      <p:sp>
        <p:nvSpPr>
          <p:cNvPr id="4" name="Picture Placeholder 3"/>
          <p:cNvSpPr>
            <a:spLocks noGrp="1"/>
          </p:cNvSpPr>
          <p:nvPr>
            <p:ph type="pic" sz="quarter" idx="10"/>
          </p:nvPr>
        </p:nvSpPr>
        <p:spPr>
          <a:xfrm>
            <a:off x="4876800" y="0"/>
            <a:ext cx="7315200" cy="6858000"/>
          </a:xfrm>
          <a:prstGeom prst="rect">
            <a:avLst/>
          </a:prstGeom>
          <a:solidFill>
            <a:schemeClr val="bg1">
              <a:lumMod val="85000"/>
            </a:schemeClr>
          </a:solidFill>
        </p:spPr>
        <p:txBody>
          <a:bodyPr lIns="73260" tIns="36630" rIns="73260" bIns="36630">
            <a:normAutofit/>
          </a:bodyPr>
          <a:lstStyle>
            <a:lvl1pPr marL="0" indent="0">
              <a:buNone/>
              <a:defRPr sz="1200">
                <a:latin typeface="Univers for KPMG Light"/>
                <a:cs typeface="Univers for KPMG Light"/>
              </a:defRPr>
            </a:lvl1pPr>
          </a:lstStyle>
          <a:p>
            <a:pPr lvl="0"/>
            <a:r>
              <a:rPr lang="en-US" noProof="0" dirty="0"/>
              <a:t>Drag picture to placeholder or click icon to add</a:t>
            </a:r>
          </a:p>
        </p:txBody>
      </p:sp>
      <p:sp>
        <p:nvSpPr>
          <p:cNvPr id="21" name="Title 1"/>
          <p:cNvSpPr>
            <a:spLocks noGrp="1"/>
          </p:cNvSpPr>
          <p:nvPr>
            <p:ph type="title"/>
          </p:nvPr>
        </p:nvSpPr>
        <p:spPr>
          <a:xfrm>
            <a:off x="457199" y="1524001"/>
            <a:ext cx="3962400" cy="1487587"/>
          </a:xfrm>
          <a:prstGeom prst="rect">
            <a:avLst/>
          </a:prstGeom>
        </p:spPr>
        <p:txBody>
          <a:bodyPr rIns="91438" anchor="t"/>
          <a:lstStyle>
            <a:lvl1pPr marL="0" marR="0" indent="0" algn="l" defTabSz="609555" rtl="0" eaLnBrk="1" fontAlgn="auto" latinLnBrk="0" hangingPunct="1">
              <a:lnSpc>
                <a:spcPct val="70000"/>
              </a:lnSpc>
              <a:spcBef>
                <a:spcPct val="0"/>
              </a:spcBef>
              <a:spcAft>
                <a:spcPts val="0"/>
              </a:spcAft>
              <a:buClrTx/>
              <a:buSzTx/>
              <a:buFontTx/>
              <a:buNone/>
              <a:tabLst/>
              <a:defRPr sz="6667">
                <a:solidFill>
                  <a:srgbClr val="FFFFFF"/>
                </a:solidFill>
              </a:defRPr>
            </a:lvl1pPr>
          </a:lstStyle>
          <a:p>
            <a:r>
              <a:rPr lang="en-US"/>
              <a:t>Click to edit Master title style</a:t>
            </a:r>
            <a:endParaRPr lang="en-US" dirty="0"/>
          </a:p>
        </p:txBody>
      </p:sp>
      <p:sp>
        <p:nvSpPr>
          <p:cNvPr id="8" name="Text Placeholder 6"/>
          <p:cNvSpPr>
            <a:spLocks noGrp="1"/>
          </p:cNvSpPr>
          <p:nvPr>
            <p:ph type="body" sz="quarter" idx="11"/>
          </p:nvPr>
        </p:nvSpPr>
        <p:spPr>
          <a:xfrm>
            <a:off x="457200" y="3961688"/>
            <a:ext cx="3962400" cy="184665"/>
          </a:xfrm>
          <a:prstGeom prst="rect">
            <a:avLst/>
          </a:prstGeom>
        </p:spPr>
        <p:txBody>
          <a:bodyPr lIns="0" tIns="0" rIns="0" bIns="0">
            <a:spAutoFit/>
          </a:bodyPr>
          <a:lstStyle>
            <a:lvl1pPr marL="0" indent="0">
              <a:spcBef>
                <a:spcPts val="299"/>
              </a:spcBef>
              <a:spcAft>
                <a:spcPts val="0"/>
              </a:spcAft>
              <a:buNone/>
              <a:defRPr sz="1200">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7" name="Date Placeholder 3"/>
          <p:cNvSpPr>
            <a:spLocks noGrp="1"/>
          </p:cNvSpPr>
          <p:nvPr>
            <p:ph type="dt" sz="half" idx="12"/>
          </p:nvPr>
        </p:nvSpPr>
        <p:spPr>
          <a:xfrm>
            <a:off x="457200" y="4715935"/>
            <a:ext cx="2286000" cy="169333"/>
          </a:xfrm>
        </p:spPr>
        <p:txBody>
          <a:bodyPr/>
          <a:lstStyle>
            <a:lvl1pPr algn="l">
              <a:defRPr sz="1067" b="0" i="0" smtClean="0">
                <a:solidFill>
                  <a:srgbClr val="F2F2F2"/>
                </a:solidFill>
                <a:latin typeface="Univers for KPMG Light"/>
                <a:cs typeface="Univers for KPMG Light"/>
              </a:defRPr>
            </a:lvl1pPr>
          </a:lstStyle>
          <a:p>
            <a:pPr>
              <a:defRPr/>
            </a:pPr>
            <a:endParaRPr lang="en-US" dirty="0"/>
          </a:p>
        </p:txBody>
      </p:sp>
    </p:spTree>
    <p:extLst>
      <p:ext uri="{BB962C8B-B14F-4D97-AF65-F5344CB8AC3E}">
        <p14:creationId xmlns:p14="http://schemas.microsoft.com/office/powerpoint/2010/main" val="39979618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olid Covers - KPMG Blue 20% &amp; Medium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1"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9818728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olid Covers - KPMG Blue 20% &amp; Light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90404840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olid Covers - KPMG Blue 20% &amp; Violet">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70799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Bar TOC">
    <p:spTree>
      <p:nvGrpSpPr>
        <p:cNvPr id="1" name=""/>
        <p:cNvGrpSpPr/>
        <p:nvPr/>
      </p:nvGrpSpPr>
      <p:grpSpPr>
        <a:xfrm>
          <a:off x="0" y="0"/>
          <a:ext cx="0" cy="0"/>
          <a:chOff x="0" y="0"/>
          <a:chExt cx="0" cy="0"/>
        </a:xfrm>
      </p:grpSpPr>
      <p:grpSp>
        <p:nvGrpSpPr>
          <p:cNvPr id="3" name="Group 2"/>
          <p:cNvGrpSpPr/>
          <p:nvPr userDrawn="1"/>
        </p:nvGrpSpPr>
        <p:grpSpPr>
          <a:xfrm>
            <a:off x="60960" y="57912"/>
            <a:ext cx="12070080" cy="6742176"/>
            <a:chOff x="657736" y="0"/>
            <a:chExt cx="8006553" cy="5143500"/>
          </a:xfrm>
        </p:grpSpPr>
        <p:sp>
          <p:nvSpPr>
            <p:cNvPr id="38" name="Rectangle 37"/>
            <p:cNvSpPr/>
            <p:nvPr userDrawn="1"/>
          </p:nvSpPr>
          <p:spPr>
            <a:xfrm>
              <a:off x="7060414" y="0"/>
              <a:ext cx="1603875" cy="5143500"/>
            </a:xfrm>
            <a:prstGeom prst="rect">
              <a:avLst/>
            </a:prstGeom>
            <a:solidFill>
              <a:srgbClr val="48359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37" name="Rectangle 36"/>
            <p:cNvSpPr/>
            <p:nvPr userDrawn="1"/>
          </p:nvSpPr>
          <p:spPr>
            <a:xfrm>
              <a:off x="5461510" y="0"/>
              <a:ext cx="1603875" cy="5143500"/>
            </a:xfrm>
            <a:prstGeom prst="rect">
              <a:avLst/>
            </a:prstGeom>
            <a:solidFill>
              <a:srgbClr val="0091DA"/>
            </a:solidFill>
            <a:ln>
              <a:noFill/>
            </a:ln>
            <a:effectLst>
              <a:outerShdw dist="50800" algn="l" rotWithShape="0">
                <a:prstClr val="black">
                  <a:alpha val="3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36" name="Rectangle 35"/>
            <p:cNvSpPr/>
            <p:nvPr userDrawn="1"/>
          </p:nvSpPr>
          <p:spPr>
            <a:xfrm>
              <a:off x="3862608" y="0"/>
              <a:ext cx="1603875" cy="5143500"/>
            </a:xfrm>
            <a:prstGeom prst="rect">
              <a:avLst/>
            </a:prstGeom>
            <a:solidFill>
              <a:srgbClr val="005EB8"/>
            </a:solidFill>
            <a:ln>
              <a:noFill/>
            </a:ln>
            <a:effectLst>
              <a:outerShdw dist="50800" algn="l" rotWithShape="0">
                <a:prstClr val="black">
                  <a:alpha val="3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35" name="Rectangle 34"/>
            <p:cNvSpPr/>
            <p:nvPr userDrawn="1"/>
          </p:nvSpPr>
          <p:spPr>
            <a:xfrm>
              <a:off x="2261882" y="0"/>
              <a:ext cx="1603875" cy="5143500"/>
            </a:xfrm>
            <a:prstGeom prst="rect">
              <a:avLst/>
            </a:prstGeom>
            <a:solidFill>
              <a:srgbClr val="460A68"/>
            </a:solidFill>
            <a:ln>
              <a:noFill/>
            </a:ln>
            <a:effectLst>
              <a:outerShdw dist="50800" algn="l" rotWithShape="0">
                <a:prstClr val="black">
                  <a:alpha val="3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7" name="Rectangle 6"/>
            <p:cNvSpPr/>
            <p:nvPr userDrawn="1"/>
          </p:nvSpPr>
          <p:spPr>
            <a:xfrm>
              <a:off x="657736" y="0"/>
              <a:ext cx="1610941" cy="5143500"/>
            </a:xfrm>
            <a:prstGeom prst="rect">
              <a:avLst/>
            </a:prstGeom>
            <a:solidFill>
              <a:srgbClr val="02A3A1"/>
            </a:solidFill>
            <a:ln>
              <a:noFill/>
            </a:ln>
            <a:effectLst>
              <a:outerShdw dist="50800" algn="l" rotWithShape="0">
                <a:prstClr val="black">
                  <a:alpha val="3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grpSp>
      <p:sp>
        <p:nvSpPr>
          <p:cNvPr id="39"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40"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41" name="TextBox 40"/>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83285553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olid Covers - KPMG Blue 20% &amp;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98796591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olid Covers - KPMG Blue 20% &amp; Light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84224432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lid Covers - KPMG Blue 20% &amp; Green">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57702510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olid Covers - KPMG Blue 40% &amp; Medium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7"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8"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0"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4816303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olid Covers - KPMG Blue 40% &amp; Light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4"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6"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0801854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olid Covers - KPMG Blue 40% &amp; Violet">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4"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6"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8220222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olid Covers - KPMG Blue 40% &amp;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4"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6"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75093279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olid Covers - KPMG Blue 40% &amp; Light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4"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6"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9907439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olid Covers - KPMG Blue 40% &amp; Green">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4"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6"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4524346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olid Covers - Medium Blue 20% &amp; KPMG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1"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785648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lor Bar TOC">
    <p:spTree>
      <p:nvGrpSpPr>
        <p:cNvPr id="1" name=""/>
        <p:cNvGrpSpPr/>
        <p:nvPr/>
      </p:nvGrpSpPr>
      <p:grpSpPr>
        <a:xfrm>
          <a:off x="0" y="0"/>
          <a:ext cx="0" cy="0"/>
          <a:chOff x="0" y="0"/>
          <a:chExt cx="0" cy="0"/>
        </a:xfrm>
      </p:grpSpPr>
      <p:grpSp>
        <p:nvGrpSpPr>
          <p:cNvPr id="3" name="Group 2"/>
          <p:cNvGrpSpPr/>
          <p:nvPr userDrawn="1"/>
        </p:nvGrpSpPr>
        <p:grpSpPr>
          <a:xfrm>
            <a:off x="60960" y="57912"/>
            <a:ext cx="12070080" cy="6742176"/>
            <a:chOff x="657736" y="0"/>
            <a:chExt cx="8006553" cy="5143500"/>
          </a:xfrm>
        </p:grpSpPr>
        <p:sp>
          <p:nvSpPr>
            <p:cNvPr id="38" name="Rectangle 37"/>
            <p:cNvSpPr/>
            <p:nvPr userDrawn="1"/>
          </p:nvSpPr>
          <p:spPr>
            <a:xfrm flipH="1">
              <a:off x="7060414" y="0"/>
              <a:ext cx="1603875" cy="5143500"/>
            </a:xfrm>
            <a:prstGeom prst="rect">
              <a:avLst/>
            </a:prstGeom>
            <a:blipFill dpi="0" rotWithShape="0">
              <a:blip r:embed="rId2" cstate="screen">
                <a:extLst>
                  <a:ext uri="{28A0092B-C50C-407E-A947-70E740481C1C}">
                    <a14:useLocalDpi xmlns:a14="http://schemas.microsoft.com/office/drawing/2010/main"/>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37" name="Rectangle 36"/>
            <p:cNvSpPr/>
            <p:nvPr userDrawn="1"/>
          </p:nvSpPr>
          <p:spPr>
            <a:xfrm>
              <a:off x="5461510" y="0"/>
              <a:ext cx="1603875" cy="5143500"/>
            </a:xfrm>
            <a:prstGeom prst="rect">
              <a:avLst/>
            </a:prstGeom>
            <a:blipFill>
              <a:blip r:embed="rId3" cstate="screen">
                <a:extLst>
                  <a:ext uri="{28A0092B-C50C-407E-A947-70E740481C1C}">
                    <a14:useLocalDpi xmlns:a14="http://schemas.microsoft.com/office/drawing/2010/main"/>
                  </a:ext>
                </a:extLst>
              </a:blip>
              <a:srcRect/>
              <a:stretch>
                <a:fillRect/>
              </a:stretch>
            </a:blipFill>
            <a:ln>
              <a:noFill/>
            </a:ln>
            <a:effectLst>
              <a:outerShdw dist="50800" algn="l" rotWithShape="0">
                <a:prstClr val="black">
                  <a:alpha val="12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36" name="Rectangle 35"/>
            <p:cNvSpPr/>
            <p:nvPr userDrawn="1"/>
          </p:nvSpPr>
          <p:spPr>
            <a:xfrm>
              <a:off x="3862608" y="0"/>
              <a:ext cx="1603875" cy="5143500"/>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a:noFill/>
            </a:ln>
            <a:effectLst>
              <a:outerShdw dist="50800" algn="l" rotWithShape="0">
                <a:prstClr val="black">
                  <a:alpha val="8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35" name="Rectangle 34"/>
            <p:cNvSpPr/>
            <p:nvPr userDrawn="1"/>
          </p:nvSpPr>
          <p:spPr>
            <a:xfrm>
              <a:off x="2261882" y="0"/>
              <a:ext cx="1603875" cy="5143500"/>
            </a:xfrm>
            <a:prstGeom prst="rect">
              <a:avLst/>
            </a:prstGeom>
            <a:blipFill>
              <a:blip r:embed="rId5" cstate="screen">
                <a:extLst>
                  <a:ext uri="{28A0092B-C50C-407E-A947-70E740481C1C}">
                    <a14:useLocalDpi xmlns:a14="http://schemas.microsoft.com/office/drawing/2010/main"/>
                  </a:ext>
                </a:extLst>
              </a:blip>
              <a:srcRect/>
              <a:stretch>
                <a:fillRect/>
              </a:stretch>
            </a:blipFill>
            <a:ln>
              <a:noFill/>
            </a:ln>
            <a:effectLst>
              <a:outerShdw dist="50800" algn="l" rotWithShape="0">
                <a:prstClr val="black">
                  <a:alpha val="1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sp>
          <p:nvSpPr>
            <p:cNvPr id="7" name="Rectangle 6"/>
            <p:cNvSpPr/>
            <p:nvPr userDrawn="1"/>
          </p:nvSpPr>
          <p:spPr>
            <a:xfrm>
              <a:off x="657736" y="0"/>
              <a:ext cx="1603875" cy="5143500"/>
            </a:xfrm>
            <a:prstGeom prst="rect">
              <a:avLst/>
            </a:prstGeom>
            <a:blipFill>
              <a:blip r:embed="rId6" cstate="screen">
                <a:extLst>
                  <a:ext uri="{28A0092B-C50C-407E-A947-70E740481C1C}">
                    <a14:useLocalDpi xmlns:a14="http://schemas.microsoft.com/office/drawing/2010/main"/>
                  </a:ext>
                </a:extLst>
              </a:blip>
              <a:srcRect/>
              <a:stretch>
                <a:fillRect/>
              </a:stretch>
            </a:blipFill>
            <a:ln>
              <a:noFill/>
            </a:ln>
            <a:effectLst>
              <a:outerShdw dist="50800" algn="l" rotWithShape="0">
                <a:prstClr val="black">
                  <a:alpha val="1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86809" fontAlgn="base">
                <a:spcBef>
                  <a:spcPct val="0"/>
                </a:spcBef>
                <a:spcAft>
                  <a:spcPct val="0"/>
                </a:spcAft>
              </a:pPr>
              <a:endParaRPr lang="en-US" sz="1867" dirty="0">
                <a:solidFill>
                  <a:srgbClr val="00338D"/>
                </a:solidFill>
              </a:endParaRPr>
            </a:p>
          </p:txBody>
        </p:sp>
      </p:grpSp>
      <p:sp>
        <p:nvSpPr>
          <p:cNvPr id="39"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bg1"/>
                </a:solidFill>
                <a:latin typeface="Univers for KPMG"/>
                <a:cs typeface="Univers for KPMG"/>
              </a:defRPr>
            </a:lvl1pPr>
          </a:lstStyle>
          <a:p>
            <a:pPr defTabSz="488388"/>
            <a:fld id="{6FB6EF3F-FF5F-2148-9E03-7E3C61E65504}" type="slidenum">
              <a:rPr lang="en-US" smtClean="0">
                <a:solidFill>
                  <a:prstClr val="white"/>
                </a:solidFill>
              </a:rPr>
              <a:pPr defTabSz="488388"/>
              <a:t>‹#›</a:t>
            </a:fld>
            <a:endParaRPr lang="en-US" dirty="0">
              <a:solidFill>
                <a:prstClr val="white"/>
              </a:solidFill>
            </a:endParaRPr>
          </a:p>
        </p:txBody>
      </p:sp>
      <p:sp>
        <p:nvSpPr>
          <p:cNvPr id="40"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41" name="TextBox 40"/>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Tree>
    <p:extLst>
      <p:ext uri="{BB962C8B-B14F-4D97-AF65-F5344CB8AC3E}">
        <p14:creationId xmlns:p14="http://schemas.microsoft.com/office/powerpoint/2010/main" val="213757971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olid Covers - Medium Blue 20% &amp; Light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5796769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Solid Covers - Medium Blue 20% &amp; Violet">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70604042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Solid Covers - Medium Blue 20% &amp;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058713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olid Covers - Medium Blue 20% &amp; Light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04384547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olid Covers - Medium Blue 20% &amp; Green">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35247783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olid Covers - Medium Blue 40% &amp; KPMG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1"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3"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21991644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olid Covers - Medium Blue 40% &amp; Light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46399664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Solid Covers - Medium Blue 40% &amp; Violet">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408602991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Solid Covers - Medium Blue 40% &amp;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34321174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Solid Covers - Medium Blue 40% &amp; Light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178548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008418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Solid Covers - Medium Blue 40% &amp; Green">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66148456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Solid Covers - Light Blue 20% &amp; KPMG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1"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8932543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olid Covers - Light Blue 20% &amp; Medium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39469287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Solid Covers - Light Blue 20% &amp; Violet">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43800880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Solid Covers - Light Blue 20% &amp;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0858868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Solid Covers - Light Blue 20% &amp; Light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56854961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Solid Covers - Light Blue 20% &amp; Green">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8519107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Solid Covers - Light Blue 40% &amp; KPMG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1"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3"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23172354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Solid Covers - Light Blue 40% &amp; Medium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42905780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Solid Covers - Light Blue 40% &amp; Violet">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95389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5743" name="think-cell Slide" r:id="rId4" imgW="473" imgH="476" progId="TCLayout.ActiveDocument.1">
                  <p:embed/>
                </p:oleObj>
              </mc:Choice>
              <mc:Fallback>
                <p:oleObj name="think-cell Slide" r:id="rId4" imgW="473" imgH="476" progId="TCLayout.ActiveDocument.1">
                  <p:embed/>
                  <p:pic>
                    <p:nvPicPr>
                      <p:cNvPr id="0" name=""/>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5" name="Freeform 7"/>
          <p:cNvSpPr>
            <a:spLocks noChangeAspect="1" noChangeArrowheads="1"/>
          </p:cNvSpPr>
          <p:nvPr userDrawn="1"/>
        </p:nvSpPr>
        <p:spPr bwMode="auto">
          <a:xfrm>
            <a:off x="361612" y="6429800"/>
            <a:ext cx="518413" cy="208416"/>
          </a:xfrm>
          <a:custGeom>
            <a:avLst/>
            <a:gdLst>
              <a:gd name="T0" fmla="*/ 445552 w 2495"/>
              <a:gd name="T1" fmla="*/ 127363 h 1001"/>
              <a:gd name="T2" fmla="*/ 369032 w 2495"/>
              <a:gd name="T3" fmla="*/ 143377 h 1001"/>
              <a:gd name="T4" fmla="*/ 405596 w 2495"/>
              <a:gd name="T5" fmla="*/ 99479 h 1001"/>
              <a:gd name="T6" fmla="*/ 446871 w 2495"/>
              <a:gd name="T7" fmla="*/ 92319 h 1001"/>
              <a:gd name="T8" fmla="*/ 369032 w 2495"/>
              <a:gd name="T9" fmla="*/ 3957 h 1001"/>
              <a:gd name="T10" fmla="*/ 408988 w 2495"/>
              <a:gd name="T11" fmla="*/ 167117 h 1001"/>
              <a:gd name="T12" fmla="*/ 413511 w 2495"/>
              <a:gd name="T13" fmla="*/ 147334 h 1001"/>
              <a:gd name="T14" fmla="*/ 353200 w 2495"/>
              <a:gd name="T15" fmla="*/ 107392 h 1001"/>
              <a:gd name="T16" fmla="*/ 323986 w 2495"/>
              <a:gd name="T17" fmla="*/ 143943 h 1001"/>
              <a:gd name="T18" fmla="*/ 258209 w 2495"/>
              <a:gd name="T19" fmla="*/ 143943 h 1001"/>
              <a:gd name="T20" fmla="*/ 352446 w 2495"/>
              <a:gd name="T21" fmla="*/ 3957 h 1001"/>
              <a:gd name="T22" fmla="*/ 298731 w 2495"/>
              <a:gd name="T23" fmla="*/ 143377 h 1001"/>
              <a:gd name="T24" fmla="*/ 298731 w 2495"/>
              <a:gd name="T25" fmla="*/ 143377 h 1001"/>
              <a:gd name="T26" fmla="*/ 173207 w 2495"/>
              <a:gd name="T27" fmla="*/ 143377 h 1001"/>
              <a:gd name="T28" fmla="*/ 161899 w 2495"/>
              <a:gd name="T29" fmla="*/ 85537 h 1001"/>
              <a:gd name="T30" fmla="*/ 239550 w 2495"/>
              <a:gd name="T31" fmla="*/ 3957 h 1001"/>
              <a:gd name="T32" fmla="*/ 224284 w 2495"/>
              <a:gd name="T33" fmla="*/ 143377 h 1001"/>
              <a:gd name="T34" fmla="*/ 224284 w 2495"/>
              <a:gd name="T35" fmla="*/ 143377 h 1001"/>
              <a:gd name="T36" fmla="*/ 141355 w 2495"/>
              <a:gd name="T37" fmla="*/ 130001 h 1001"/>
              <a:gd name="T38" fmla="*/ 148706 w 2495"/>
              <a:gd name="T39" fmla="*/ 101551 h 1001"/>
              <a:gd name="T40" fmla="*/ 173207 w 2495"/>
              <a:gd name="T41" fmla="*/ 104754 h 1001"/>
              <a:gd name="T42" fmla="*/ 150591 w 2495"/>
              <a:gd name="T43" fmla="*/ 130001 h 1001"/>
              <a:gd name="T44" fmla="*/ 111576 w 2495"/>
              <a:gd name="T45" fmla="*/ 141870 h 1001"/>
              <a:gd name="T46" fmla="*/ 62385 w 2495"/>
              <a:gd name="T47" fmla="*/ 136030 h 1001"/>
              <a:gd name="T48" fmla="*/ 41087 w 2495"/>
              <a:gd name="T49" fmla="*/ 126798 h 1001"/>
              <a:gd name="T50" fmla="*/ 30533 w 2495"/>
              <a:gd name="T51" fmla="*/ 3957 h 1001"/>
              <a:gd name="T52" fmla="*/ 440840 w 2495"/>
              <a:gd name="T53" fmla="*/ 147334 h 1001"/>
              <a:gd name="T54" fmla="*/ 365074 w 2495"/>
              <a:gd name="T55" fmla="*/ 0 h 1001"/>
              <a:gd name="T56" fmla="*/ 356404 w 2495"/>
              <a:gd name="T57" fmla="*/ 0 h 1001"/>
              <a:gd name="T58" fmla="*/ 243697 w 2495"/>
              <a:gd name="T59" fmla="*/ 85537 h 1001"/>
              <a:gd name="T60" fmla="*/ 139471 w 2495"/>
              <a:gd name="T61" fmla="*/ 85537 h 1001"/>
              <a:gd name="T62" fmla="*/ 26575 w 2495"/>
              <a:gd name="T63" fmla="*/ 0 h 1001"/>
              <a:gd name="T64" fmla="*/ 23182 w 2495"/>
              <a:gd name="T65" fmla="*/ 186334 h 1001"/>
              <a:gd name="T66" fmla="*/ 57673 w 2495"/>
              <a:gd name="T67" fmla="*/ 186334 h 1001"/>
              <a:gd name="T68" fmla="*/ 110069 w 2495"/>
              <a:gd name="T69" fmla="*/ 147334 h 1001"/>
              <a:gd name="T70" fmla="*/ 135324 w 2495"/>
              <a:gd name="T71" fmla="*/ 147334 h 1001"/>
              <a:gd name="T72" fmla="*/ 149271 w 2495"/>
              <a:gd name="T73" fmla="*/ 147334 h 1001"/>
              <a:gd name="T74" fmla="*/ 212410 w 2495"/>
              <a:gd name="T75" fmla="*/ 186334 h 1001"/>
              <a:gd name="T76" fmla="*/ 234273 w 2495"/>
              <a:gd name="T77" fmla="*/ 186334 h 1001"/>
              <a:gd name="T78" fmla="*/ 296658 w 2495"/>
              <a:gd name="T79" fmla="*/ 147334 h 1001"/>
              <a:gd name="T80" fmla="*/ 321348 w 2495"/>
              <a:gd name="T81" fmla="*/ 147334 h 1001"/>
              <a:gd name="T82" fmla="*/ 382413 w 2495"/>
              <a:gd name="T83" fmla="*/ 188407 h 10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rgbClr val="00338D"/>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lIns="76199" tIns="38099" rIns="76199" bIns="38099" anchor="ctr"/>
          <a:lstStyle/>
          <a:p>
            <a:pPr defTabSz="486809" fontAlgn="base">
              <a:spcBef>
                <a:spcPct val="0"/>
              </a:spcBef>
              <a:spcAft>
                <a:spcPct val="0"/>
              </a:spcAft>
            </a:pPr>
            <a:endParaRPr lang="en-US" sz="1867" dirty="0">
              <a:solidFill>
                <a:prstClr val="black"/>
              </a:solidFill>
            </a:endParaRPr>
          </a:p>
        </p:txBody>
      </p:sp>
      <p:sp>
        <p:nvSpPr>
          <p:cNvPr id="6" name="TextBox 5"/>
          <p:cNvSpPr txBox="1"/>
          <p:nvPr userDrawn="1"/>
        </p:nvSpPr>
        <p:spPr>
          <a:xfrm>
            <a:off x="1079461" y="6453793"/>
            <a:ext cx="4132120" cy="164019"/>
          </a:xfrm>
          <a:prstGeom prst="rect">
            <a:avLst/>
          </a:prstGeom>
          <a:noFill/>
        </p:spPr>
        <p:txBody>
          <a:bodyPr wrap="square" lIns="0" tIns="0" rIns="0" bIns="0" anchor="b">
            <a:spAutoFit/>
          </a:bodyPr>
          <a:lstStyle>
            <a:defPPr>
              <a:defRPr lang="en-US"/>
            </a:defPPr>
            <a:lvl1pPr defTabSz="366300" fontAlgn="auto">
              <a:spcBef>
                <a:spcPts val="0"/>
              </a:spcBef>
              <a:spcAft>
                <a:spcPts val="0"/>
              </a:spcAft>
              <a:defRPr sz="500">
                <a:solidFill>
                  <a:srgbClr val="00338D">
                    <a:alpha val="40000"/>
                  </a:srgbClr>
                </a:solidFill>
                <a:latin typeface="Univers for KPMG Light"/>
                <a:ea typeface="+mn-ea"/>
                <a:cs typeface="Univers for KPMG Light"/>
              </a:defRPr>
            </a:lvl1pPr>
          </a:lstStyle>
          <a:p>
            <a:r>
              <a:rPr lang="en-US" sz="533" b="1" dirty="0">
                <a:solidFill>
                  <a:prstClr val="white">
                    <a:lumMod val="65000"/>
                    <a:alpha val="40000"/>
                  </a:prstClr>
                </a:solidFill>
                <a:latin typeface="Univers for KPMG" charset="0"/>
                <a:ea typeface="Univers for KPMG" charset="0"/>
                <a:cs typeface="Univers for KPMG" charset="0"/>
              </a:rPr>
              <a:t>© 2018 KPMG LLP, a Delaware limited liability partnership and the U.S. member firm of the KPMG network of independent member firms affiliated with KPMG International Cooperative (“KPMG International”), a Swiss entity. All rights reserved.</a:t>
            </a:r>
          </a:p>
        </p:txBody>
      </p:sp>
      <p:sp>
        <p:nvSpPr>
          <p:cNvPr id="8" name="Slide Number Placeholder 5"/>
          <p:cNvSpPr>
            <a:spLocks noGrp="1"/>
          </p:cNvSpPr>
          <p:nvPr>
            <p:ph type="sldNum" sz="quarter" idx="4"/>
          </p:nvPr>
        </p:nvSpPr>
        <p:spPr>
          <a:xfrm>
            <a:off x="11498181" y="6418047"/>
            <a:ext cx="381000" cy="251460"/>
          </a:xfrm>
          <a:prstGeom prst="rect">
            <a:avLst/>
          </a:prstGeom>
        </p:spPr>
        <p:txBody>
          <a:bodyPr lIns="0" tIns="0" rIns="0" bIns="0" anchor="ctr" anchorCtr="0">
            <a:noAutofit/>
          </a:bodyPr>
          <a:lstStyle>
            <a:lvl1pPr algn="r">
              <a:defRPr sz="800" b="1" i="0">
                <a:solidFill>
                  <a:schemeClr val="tx1">
                    <a:lumMod val="85000"/>
                    <a:lumOff val="15000"/>
                  </a:schemeClr>
                </a:solidFill>
                <a:latin typeface="Univers for KPMG"/>
                <a:cs typeface="Univers for KPMG"/>
              </a:defRPr>
            </a:lvl1pPr>
          </a:lstStyle>
          <a:p>
            <a:pPr defTabSz="488388"/>
            <a:fld id="{6FB6EF3F-FF5F-2148-9E03-7E3C61E65504}" type="slidenum">
              <a:rPr lang="en-US" smtClean="0">
                <a:solidFill>
                  <a:prstClr val="black">
                    <a:lumMod val="85000"/>
                    <a:lumOff val="15000"/>
                  </a:prstClr>
                </a:solidFill>
              </a:rPr>
              <a:pPr defTabSz="488388"/>
              <a:t>‹#›</a:t>
            </a:fld>
            <a:endParaRPr lang="en-US" dirty="0">
              <a:solidFill>
                <a:prstClr val="black">
                  <a:lumMod val="85000"/>
                  <a:lumOff val="15000"/>
                </a:prstClr>
              </a:solidFill>
            </a:endParaRPr>
          </a:p>
        </p:txBody>
      </p:sp>
    </p:spTree>
    <p:extLst>
      <p:ext uri="{BB962C8B-B14F-4D97-AF65-F5344CB8AC3E}">
        <p14:creationId xmlns:p14="http://schemas.microsoft.com/office/powerpoint/2010/main" val="11928786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Solid Covers - Light Blue 40% &amp;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27467324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Solid Covers - Light Blue 40% &amp; Light Purpl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34524461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Solid Covers - Light Blue 40% &amp; Green">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3"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24933379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Solid Covers - Green 20% &amp; KPMG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1"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3"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85418033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Solid Covers - Green 20% &amp; Medium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304230749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Solid Covers - Green 20% &amp; Light Blu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40495529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Solid Covers - Green 20% &amp; Violet">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8369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76562487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Solid Covers - Green 20% &amp;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206295832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Solid Covers - Green 20% &amp; Light Purple">
    <p:spTree>
      <p:nvGrpSpPr>
        <p:cNvPr id="1" name=""/>
        <p:cNvGrpSpPr/>
        <p:nvPr/>
      </p:nvGrpSpPr>
      <p:grpSpPr>
        <a:xfrm>
          <a:off x="0" y="0"/>
          <a:ext cx="0" cy="0"/>
          <a:chOff x="0" y="0"/>
          <a:chExt cx="0" cy="0"/>
        </a:xfrm>
      </p:grpSpPr>
      <p:sp>
        <p:nvSpPr>
          <p:cNvPr id="7"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6D2077"/>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12192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4" name="Freeform 13"/>
          <p:cNvSpPr>
            <a:spLocks noChangeAspect="1" noChangeArrowheads="1"/>
          </p:cNvSpPr>
          <p:nvPr userDrawn="1"/>
        </p:nvSpPr>
        <p:spPr bwMode="auto">
          <a:xfrm>
            <a:off x="1981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8" name="Title 1"/>
          <p:cNvSpPr>
            <a:spLocks noGrp="1"/>
          </p:cNvSpPr>
          <p:nvPr>
            <p:ph type="title" hasCustomPrompt="1"/>
          </p:nvPr>
        </p:nvSpPr>
        <p:spPr>
          <a:xfrm>
            <a:off x="1981200" y="1524002"/>
            <a:ext cx="7620000" cy="1122188"/>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10417">
                <a:solidFill>
                  <a:srgbClr val="FFFFFF"/>
                </a:solidFill>
                <a:latin typeface="KPMG Extralight"/>
                <a:cs typeface="KPMG Extralight"/>
              </a:defRPr>
            </a:lvl1pPr>
          </a:lstStyle>
          <a:p>
            <a:r>
              <a:rPr lang="en-US" dirty="0"/>
              <a:t>Large Headline Here</a:t>
            </a:r>
          </a:p>
        </p:txBody>
      </p:sp>
      <p:sp>
        <p:nvSpPr>
          <p:cNvPr id="9" name="Text Placeholder 6"/>
          <p:cNvSpPr>
            <a:spLocks noGrp="1"/>
          </p:cNvSpPr>
          <p:nvPr>
            <p:ph type="body" sz="quarter" idx="11"/>
          </p:nvPr>
        </p:nvSpPr>
        <p:spPr>
          <a:xfrm>
            <a:off x="1981200" y="5181604"/>
            <a:ext cx="76200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0" name="Date Placeholder 3"/>
          <p:cNvSpPr>
            <a:spLocks noGrp="1"/>
          </p:cNvSpPr>
          <p:nvPr>
            <p:ph type="dt" sz="half" idx="2"/>
          </p:nvPr>
        </p:nvSpPr>
        <p:spPr>
          <a:xfrm>
            <a:off x="1981200" y="5937189"/>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11709486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Solid Covers - Green 40% &amp; KPMG Blue">
    <p:spTree>
      <p:nvGrpSpPr>
        <p:cNvPr id="1" name=""/>
        <p:cNvGrpSpPr/>
        <p:nvPr/>
      </p:nvGrpSpPr>
      <p:grpSpPr>
        <a:xfrm>
          <a:off x="0" y="0"/>
          <a:ext cx="0" cy="0"/>
          <a:chOff x="0" y="0"/>
          <a:chExt cx="0" cy="0"/>
        </a:xfrm>
      </p:grpSpPr>
      <p:sp>
        <p:nvSpPr>
          <p:cNvPr id="9" name="object 3"/>
          <p:cNvSpPr/>
          <p:nvPr userDrawn="1"/>
        </p:nvSpPr>
        <p:spPr>
          <a:xfrm>
            <a:off x="0" y="0"/>
            <a:ext cx="12192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3" name="object 3"/>
          <p:cNvSpPr/>
          <p:nvPr userDrawn="1"/>
        </p:nvSpPr>
        <p:spPr>
          <a:xfrm>
            <a:off x="0" y="0"/>
            <a:ext cx="48768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pPr defTabSz="486809" fontAlgn="base">
              <a:spcBef>
                <a:spcPct val="0"/>
              </a:spcBef>
              <a:spcAft>
                <a:spcPct val="0"/>
              </a:spcAft>
            </a:pPr>
            <a:endParaRPr sz="1145" dirty="0">
              <a:solidFill>
                <a:prstClr val="black"/>
              </a:solidFill>
            </a:endParaRPr>
          </a:p>
        </p:txBody>
      </p:sp>
      <p:sp>
        <p:nvSpPr>
          <p:cNvPr id="15" name="Freeform 14"/>
          <p:cNvSpPr>
            <a:spLocks noChangeAspect="1" noChangeArrowheads="1"/>
          </p:cNvSpPr>
          <p:nvPr userDrawn="1"/>
        </p:nvSpPr>
        <p:spPr bwMode="auto">
          <a:xfrm>
            <a:off x="457201" y="762000"/>
            <a:ext cx="949979" cy="381000"/>
          </a:xfrm>
          <a:custGeom>
            <a:avLst/>
            <a:gdLst>
              <a:gd name="T0" fmla="*/ 2364 w 2495"/>
              <a:gd name="T1" fmla="*/ 676 h 1001"/>
              <a:gd name="T2" fmla="*/ 1958 w 2495"/>
              <a:gd name="T3" fmla="*/ 761 h 1001"/>
              <a:gd name="T4" fmla="*/ 2152 w 2495"/>
              <a:gd name="T5" fmla="*/ 528 h 1001"/>
              <a:gd name="T6" fmla="*/ 2371 w 2495"/>
              <a:gd name="T7" fmla="*/ 490 h 1001"/>
              <a:gd name="T8" fmla="*/ 1958 w 2495"/>
              <a:gd name="T9" fmla="*/ 21 h 1001"/>
              <a:gd name="T10" fmla="*/ 2170 w 2495"/>
              <a:gd name="T11" fmla="*/ 887 h 1001"/>
              <a:gd name="T12" fmla="*/ 2194 w 2495"/>
              <a:gd name="T13" fmla="*/ 782 h 1001"/>
              <a:gd name="T14" fmla="*/ 1874 w 2495"/>
              <a:gd name="T15" fmla="*/ 570 h 1001"/>
              <a:gd name="T16" fmla="*/ 1719 w 2495"/>
              <a:gd name="T17" fmla="*/ 764 h 1001"/>
              <a:gd name="T18" fmla="*/ 1370 w 2495"/>
              <a:gd name="T19" fmla="*/ 764 h 1001"/>
              <a:gd name="T20" fmla="*/ 1870 w 2495"/>
              <a:gd name="T21" fmla="*/ 21 h 1001"/>
              <a:gd name="T22" fmla="*/ 1585 w 2495"/>
              <a:gd name="T23" fmla="*/ 761 h 1001"/>
              <a:gd name="T24" fmla="*/ 1585 w 2495"/>
              <a:gd name="T25" fmla="*/ 761 h 1001"/>
              <a:gd name="T26" fmla="*/ 919 w 2495"/>
              <a:gd name="T27" fmla="*/ 761 h 1001"/>
              <a:gd name="T28" fmla="*/ 859 w 2495"/>
              <a:gd name="T29" fmla="*/ 454 h 1001"/>
              <a:gd name="T30" fmla="*/ 1271 w 2495"/>
              <a:gd name="T31" fmla="*/ 21 h 1001"/>
              <a:gd name="T32" fmla="*/ 1190 w 2495"/>
              <a:gd name="T33" fmla="*/ 761 h 1001"/>
              <a:gd name="T34" fmla="*/ 1190 w 2495"/>
              <a:gd name="T35" fmla="*/ 761 h 1001"/>
              <a:gd name="T36" fmla="*/ 750 w 2495"/>
              <a:gd name="T37" fmla="*/ 690 h 1001"/>
              <a:gd name="T38" fmla="*/ 789 w 2495"/>
              <a:gd name="T39" fmla="*/ 539 h 1001"/>
              <a:gd name="T40" fmla="*/ 919 w 2495"/>
              <a:gd name="T41" fmla="*/ 556 h 1001"/>
              <a:gd name="T42" fmla="*/ 799 w 2495"/>
              <a:gd name="T43" fmla="*/ 690 h 1001"/>
              <a:gd name="T44" fmla="*/ 592 w 2495"/>
              <a:gd name="T45" fmla="*/ 753 h 1001"/>
              <a:gd name="T46" fmla="*/ 331 w 2495"/>
              <a:gd name="T47" fmla="*/ 722 h 1001"/>
              <a:gd name="T48" fmla="*/ 218 w 2495"/>
              <a:gd name="T49" fmla="*/ 673 h 1001"/>
              <a:gd name="T50" fmla="*/ 162 w 2495"/>
              <a:gd name="T51" fmla="*/ 21 h 1001"/>
              <a:gd name="T52" fmla="*/ 2339 w 2495"/>
              <a:gd name="T53" fmla="*/ 782 h 1001"/>
              <a:gd name="T54" fmla="*/ 1937 w 2495"/>
              <a:gd name="T55" fmla="*/ 0 h 1001"/>
              <a:gd name="T56" fmla="*/ 1891 w 2495"/>
              <a:gd name="T57" fmla="*/ 0 h 1001"/>
              <a:gd name="T58" fmla="*/ 1293 w 2495"/>
              <a:gd name="T59" fmla="*/ 454 h 1001"/>
              <a:gd name="T60" fmla="*/ 740 w 2495"/>
              <a:gd name="T61" fmla="*/ 454 h 1001"/>
              <a:gd name="T62" fmla="*/ 141 w 2495"/>
              <a:gd name="T63" fmla="*/ 0 h 1001"/>
              <a:gd name="T64" fmla="*/ 123 w 2495"/>
              <a:gd name="T65" fmla="*/ 989 h 1001"/>
              <a:gd name="T66" fmla="*/ 306 w 2495"/>
              <a:gd name="T67" fmla="*/ 989 h 1001"/>
              <a:gd name="T68" fmla="*/ 584 w 2495"/>
              <a:gd name="T69" fmla="*/ 782 h 1001"/>
              <a:gd name="T70" fmla="*/ 718 w 2495"/>
              <a:gd name="T71" fmla="*/ 782 h 1001"/>
              <a:gd name="T72" fmla="*/ 792 w 2495"/>
              <a:gd name="T73" fmla="*/ 782 h 1001"/>
              <a:gd name="T74" fmla="*/ 1127 w 2495"/>
              <a:gd name="T75" fmla="*/ 989 h 1001"/>
              <a:gd name="T76" fmla="*/ 1243 w 2495"/>
              <a:gd name="T77" fmla="*/ 989 h 1001"/>
              <a:gd name="T78" fmla="*/ 1574 w 2495"/>
              <a:gd name="T79" fmla="*/ 782 h 1001"/>
              <a:gd name="T80" fmla="*/ 1705 w 2495"/>
              <a:gd name="T81" fmla="*/ 782 h 1001"/>
              <a:gd name="T82" fmla="*/ 2029 w 2495"/>
              <a:gd name="T83" fmla="*/ 1000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95" h="1001">
                <a:moveTo>
                  <a:pt x="2473" y="761"/>
                </a:moveTo>
                <a:lnTo>
                  <a:pt x="2342" y="761"/>
                </a:lnTo>
                <a:lnTo>
                  <a:pt x="2364" y="676"/>
                </a:lnTo>
                <a:lnTo>
                  <a:pt x="2106" y="676"/>
                </a:lnTo>
                <a:lnTo>
                  <a:pt x="2085" y="761"/>
                </a:lnTo>
                <a:lnTo>
                  <a:pt x="1958" y="761"/>
                </a:lnTo>
                <a:lnTo>
                  <a:pt x="1958" y="743"/>
                </a:lnTo>
                <a:cubicBezTo>
                  <a:pt x="1962" y="732"/>
                  <a:pt x="1962" y="722"/>
                  <a:pt x="1965" y="711"/>
                </a:cubicBezTo>
                <a:cubicBezTo>
                  <a:pt x="1987" y="620"/>
                  <a:pt x="2050" y="528"/>
                  <a:pt x="2152" y="528"/>
                </a:cubicBezTo>
                <a:cubicBezTo>
                  <a:pt x="2194" y="528"/>
                  <a:pt x="2233" y="542"/>
                  <a:pt x="2230" y="602"/>
                </a:cubicBezTo>
                <a:lnTo>
                  <a:pt x="2385" y="602"/>
                </a:lnTo>
                <a:cubicBezTo>
                  <a:pt x="2392" y="574"/>
                  <a:pt x="2402" y="528"/>
                  <a:pt x="2371" y="490"/>
                </a:cubicBezTo>
                <a:cubicBezTo>
                  <a:pt x="2339" y="444"/>
                  <a:pt x="2272" y="426"/>
                  <a:pt x="2187" y="426"/>
                </a:cubicBezTo>
                <a:cubicBezTo>
                  <a:pt x="2128" y="426"/>
                  <a:pt x="2036" y="437"/>
                  <a:pt x="1958" y="486"/>
                </a:cubicBezTo>
                <a:lnTo>
                  <a:pt x="1958" y="21"/>
                </a:lnTo>
                <a:lnTo>
                  <a:pt x="2473" y="21"/>
                </a:lnTo>
                <a:lnTo>
                  <a:pt x="2473" y="761"/>
                </a:lnTo>
                <a:close/>
                <a:moveTo>
                  <a:pt x="2170" y="887"/>
                </a:moveTo>
                <a:cubicBezTo>
                  <a:pt x="2142" y="894"/>
                  <a:pt x="2110" y="898"/>
                  <a:pt x="2082" y="898"/>
                </a:cubicBezTo>
                <a:cubicBezTo>
                  <a:pt x="2008" y="898"/>
                  <a:pt x="1955" y="863"/>
                  <a:pt x="1955" y="782"/>
                </a:cubicBezTo>
                <a:lnTo>
                  <a:pt x="2194" y="782"/>
                </a:lnTo>
                <a:lnTo>
                  <a:pt x="2170" y="887"/>
                </a:lnTo>
                <a:close/>
                <a:moveTo>
                  <a:pt x="1874" y="465"/>
                </a:moveTo>
                <a:lnTo>
                  <a:pt x="1874" y="570"/>
                </a:lnTo>
                <a:cubicBezTo>
                  <a:pt x="1839" y="620"/>
                  <a:pt x="1818" y="673"/>
                  <a:pt x="1807" y="718"/>
                </a:cubicBezTo>
                <a:cubicBezTo>
                  <a:pt x="1803" y="732"/>
                  <a:pt x="1800" y="750"/>
                  <a:pt x="1800" y="764"/>
                </a:cubicBezTo>
                <a:lnTo>
                  <a:pt x="1719" y="764"/>
                </a:lnTo>
                <a:lnTo>
                  <a:pt x="1782" y="458"/>
                </a:lnTo>
                <a:lnTo>
                  <a:pt x="1564" y="458"/>
                </a:lnTo>
                <a:lnTo>
                  <a:pt x="1370" y="764"/>
                </a:lnTo>
                <a:lnTo>
                  <a:pt x="1356" y="764"/>
                </a:lnTo>
                <a:lnTo>
                  <a:pt x="1356" y="21"/>
                </a:lnTo>
                <a:lnTo>
                  <a:pt x="1870" y="21"/>
                </a:lnTo>
                <a:lnTo>
                  <a:pt x="1870" y="465"/>
                </a:lnTo>
                <a:lnTo>
                  <a:pt x="1874" y="465"/>
                </a:lnTo>
                <a:close/>
                <a:moveTo>
                  <a:pt x="1585" y="761"/>
                </a:moveTo>
                <a:lnTo>
                  <a:pt x="1507" y="761"/>
                </a:lnTo>
                <a:lnTo>
                  <a:pt x="1624" y="578"/>
                </a:lnTo>
                <a:lnTo>
                  <a:pt x="1585" y="761"/>
                </a:lnTo>
                <a:close/>
                <a:moveTo>
                  <a:pt x="1145" y="454"/>
                </a:moveTo>
                <a:lnTo>
                  <a:pt x="1057" y="761"/>
                </a:lnTo>
                <a:lnTo>
                  <a:pt x="919" y="761"/>
                </a:lnTo>
                <a:cubicBezTo>
                  <a:pt x="990" y="736"/>
                  <a:pt x="1032" y="687"/>
                  <a:pt x="1042" y="613"/>
                </a:cubicBezTo>
                <a:cubicBezTo>
                  <a:pt x="1053" y="556"/>
                  <a:pt x="1050" y="518"/>
                  <a:pt x="1025" y="493"/>
                </a:cubicBezTo>
                <a:cubicBezTo>
                  <a:pt x="990" y="451"/>
                  <a:pt x="919" y="454"/>
                  <a:pt x="859" y="454"/>
                </a:cubicBezTo>
                <a:lnTo>
                  <a:pt x="757" y="454"/>
                </a:lnTo>
                <a:lnTo>
                  <a:pt x="757" y="21"/>
                </a:lnTo>
                <a:lnTo>
                  <a:pt x="1271" y="21"/>
                </a:lnTo>
                <a:lnTo>
                  <a:pt x="1271" y="454"/>
                </a:lnTo>
                <a:lnTo>
                  <a:pt x="1145" y="454"/>
                </a:lnTo>
                <a:close/>
                <a:moveTo>
                  <a:pt x="1190" y="761"/>
                </a:moveTo>
                <a:lnTo>
                  <a:pt x="1243" y="567"/>
                </a:lnTo>
                <a:lnTo>
                  <a:pt x="1247" y="761"/>
                </a:lnTo>
                <a:lnTo>
                  <a:pt x="1190" y="761"/>
                </a:lnTo>
                <a:close/>
                <a:moveTo>
                  <a:pt x="799" y="690"/>
                </a:moveTo>
                <a:lnTo>
                  <a:pt x="782" y="690"/>
                </a:lnTo>
                <a:lnTo>
                  <a:pt x="750" y="690"/>
                </a:lnTo>
                <a:lnTo>
                  <a:pt x="764" y="634"/>
                </a:lnTo>
                <a:lnTo>
                  <a:pt x="771" y="606"/>
                </a:lnTo>
                <a:lnTo>
                  <a:pt x="789" y="539"/>
                </a:lnTo>
                <a:lnTo>
                  <a:pt x="810" y="539"/>
                </a:lnTo>
                <a:lnTo>
                  <a:pt x="838" y="539"/>
                </a:lnTo>
                <a:cubicBezTo>
                  <a:pt x="880" y="539"/>
                  <a:pt x="909" y="542"/>
                  <a:pt x="919" y="556"/>
                </a:cubicBezTo>
                <a:cubicBezTo>
                  <a:pt x="926" y="567"/>
                  <a:pt x="926" y="585"/>
                  <a:pt x="916" y="613"/>
                </a:cubicBezTo>
                <a:cubicBezTo>
                  <a:pt x="902" y="658"/>
                  <a:pt x="880" y="683"/>
                  <a:pt x="817" y="690"/>
                </a:cubicBezTo>
                <a:lnTo>
                  <a:pt x="799" y="690"/>
                </a:lnTo>
                <a:close/>
                <a:moveTo>
                  <a:pt x="676" y="482"/>
                </a:moveTo>
                <a:lnTo>
                  <a:pt x="669" y="511"/>
                </a:lnTo>
                <a:lnTo>
                  <a:pt x="592" y="753"/>
                </a:lnTo>
                <a:lnTo>
                  <a:pt x="592" y="761"/>
                </a:lnTo>
                <a:lnTo>
                  <a:pt x="348" y="761"/>
                </a:lnTo>
                <a:lnTo>
                  <a:pt x="331" y="722"/>
                </a:lnTo>
                <a:lnTo>
                  <a:pt x="592" y="454"/>
                </a:lnTo>
                <a:lnTo>
                  <a:pt x="422" y="454"/>
                </a:lnTo>
                <a:lnTo>
                  <a:pt x="218" y="673"/>
                </a:lnTo>
                <a:lnTo>
                  <a:pt x="285" y="454"/>
                </a:lnTo>
                <a:lnTo>
                  <a:pt x="162" y="454"/>
                </a:lnTo>
                <a:lnTo>
                  <a:pt x="162" y="21"/>
                </a:lnTo>
                <a:lnTo>
                  <a:pt x="676" y="21"/>
                </a:lnTo>
                <a:lnTo>
                  <a:pt x="676" y="482"/>
                </a:lnTo>
                <a:close/>
                <a:moveTo>
                  <a:pt x="2339" y="782"/>
                </a:moveTo>
                <a:lnTo>
                  <a:pt x="2494" y="782"/>
                </a:lnTo>
                <a:lnTo>
                  <a:pt x="2494" y="0"/>
                </a:lnTo>
                <a:lnTo>
                  <a:pt x="1937" y="0"/>
                </a:lnTo>
                <a:lnTo>
                  <a:pt x="1937" y="500"/>
                </a:lnTo>
                <a:cubicBezTo>
                  <a:pt x="1920" y="514"/>
                  <a:pt x="1906" y="528"/>
                  <a:pt x="1891" y="546"/>
                </a:cubicBezTo>
                <a:lnTo>
                  <a:pt x="1891" y="0"/>
                </a:lnTo>
                <a:lnTo>
                  <a:pt x="1338" y="0"/>
                </a:lnTo>
                <a:lnTo>
                  <a:pt x="1338" y="454"/>
                </a:lnTo>
                <a:lnTo>
                  <a:pt x="1293" y="454"/>
                </a:lnTo>
                <a:lnTo>
                  <a:pt x="1293" y="0"/>
                </a:lnTo>
                <a:lnTo>
                  <a:pt x="740" y="0"/>
                </a:lnTo>
                <a:lnTo>
                  <a:pt x="740" y="454"/>
                </a:lnTo>
                <a:lnTo>
                  <a:pt x="694" y="454"/>
                </a:lnTo>
                <a:lnTo>
                  <a:pt x="694" y="0"/>
                </a:lnTo>
                <a:lnTo>
                  <a:pt x="141" y="0"/>
                </a:lnTo>
                <a:lnTo>
                  <a:pt x="141" y="518"/>
                </a:lnTo>
                <a:lnTo>
                  <a:pt x="0" y="989"/>
                </a:lnTo>
                <a:lnTo>
                  <a:pt x="123" y="989"/>
                </a:lnTo>
                <a:lnTo>
                  <a:pt x="186" y="782"/>
                </a:lnTo>
                <a:lnTo>
                  <a:pt x="204" y="782"/>
                </a:lnTo>
                <a:lnTo>
                  <a:pt x="306" y="989"/>
                </a:lnTo>
                <a:lnTo>
                  <a:pt x="458" y="989"/>
                </a:lnTo>
                <a:lnTo>
                  <a:pt x="359" y="782"/>
                </a:lnTo>
                <a:lnTo>
                  <a:pt x="584" y="782"/>
                </a:lnTo>
                <a:lnTo>
                  <a:pt x="521" y="989"/>
                </a:lnTo>
                <a:lnTo>
                  <a:pt x="655" y="989"/>
                </a:lnTo>
                <a:lnTo>
                  <a:pt x="718" y="782"/>
                </a:lnTo>
                <a:lnTo>
                  <a:pt x="747" y="782"/>
                </a:lnTo>
                <a:lnTo>
                  <a:pt x="789" y="782"/>
                </a:lnTo>
                <a:lnTo>
                  <a:pt x="792" y="782"/>
                </a:lnTo>
                <a:lnTo>
                  <a:pt x="1050" y="782"/>
                </a:lnTo>
                <a:lnTo>
                  <a:pt x="990" y="989"/>
                </a:lnTo>
                <a:lnTo>
                  <a:pt x="1127" y="989"/>
                </a:lnTo>
                <a:lnTo>
                  <a:pt x="1183" y="782"/>
                </a:lnTo>
                <a:lnTo>
                  <a:pt x="1243" y="782"/>
                </a:lnTo>
                <a:lnTo>
                  <a:pt x="1243" y="989"/>
                </a:lnTo>
                <a:lnTo>
                  <a:pt x="1360" y="989"/>
                </a:lnTo>
                <a:lnTo>
                  <a:pt x="1490" y="782"/>
                </a:lnTo>
                <a:lnTo>
                  <a:pt x="1574" y="782"/>
                </a:lnTo>
                <a:lnTo>
                  <a:pt x="1529" y="989"/>
                </a:lnTo>
                <a:lnTo>
                  <a:pt x="1662" y="989"/>
                </a:lnTo>
                <a:lnTo>
                  <a:pt x="1705" y="782"/>
                </a:lnTo>
                <a:lnTo>
                  <a:pt x="1782" y="782"/>
                </a:lnTo>
                <a:cubicBezTo>
                  <a:pt x="1779" y="845"/>
                  <a:pt x="1796" y="905"/>
                  <a:pt x="1839" y="944"/>
                </a:cubicBezTo>
                <a:cubicBezTo>
                  <a:pt x="1891" y="993"/>
                  <a:pt x="1973" y="1000"/>
                  <a:pt x="2029" y="1000"/>
                </a:cubicBezTo>
                <a:cubicBezTo>
                  <a:pt x="2110" y="1000"/>
                  <a:pt x="2194" y="989"/>
                  <a:pt x="2279" y="968"/>
                </a:cubicBezTo>
                <a:lnTo>
                  <a:pt x="2339" y="782"/>
                </a:lnTo>
                <a:close/>
              </a:path>
            </a:pathLst>
          </a:custGeom>
          <a:solidFill>
            <a:schemeClr val="bg1"/>
          </a:solidFill>
          <a:ln>
            <a:noFill/>
          </a:ln>
          <a:effectLst/>
        </p:spPr>
        <p:txBody>
          <a:bodyPr wrap="none" lIns="121920" tIns="60960" rIns="121920" bIns="60960" anchor="ctr"/>
          <a:lstStyle/>
          <a:p>
            <a:pPr defTabSz="914377">
              <a:defRPr/>
            </a:pPr>
            <a:endParaRPr lang="en-US" sz="2417" kern="0" dirty="0">
              <a:solidFill>
                <a:sysClr val="windowText" lastClr="000000"/>
              </a:solidFill>
            </a:endParaRPr>
          </a:p>
        </p:txBody>
      </p:sp>
      <p:sp>
        <p:nvSpPr>
          <p:cNvPr id="11" name="Title 1"/>
          <p:cNvSpPr>
            <a:spLocks noGrp="1"/>
          </p:cNvSpPr>
          <p:nvPr>
            <p:ph type="title" hasCustomPrompt="1"/>
          </p:nvPr>
        </p:nvSpPr>
        <p:spPr>
          <a:xfrm>
            <a:off x="457199" y="1524001"/>
            <a:ext cx="3962400" cy="1487587"/>
          </a:xfrm>
          <a:prstGeom prst="rect">
            <a:avLst/>
          </a:prstGeom>
        </p:spPr>
        <p:txBody>
          <a:bodyPr lIns="0" tIns="0" rIns="146304" bIns="0" anchor="t" anchorCtr="0"/>
          <a:lstStyle>
            <a:lvl1pPr marL="0" marR="0" indent="0" algn="l" defTabSz="609570" rtl="0" eaLnBrk="1" fontAlgn="auto" latinLnBrk="0" hangingPunct="1">
              <a:lnSpc>
                <a:spcPct val="70000"/>
              </a:lnSpc>
              <a:spcBef>
                <a:spcPct val="0"/>
              </a:spcBef>
              <a:spcAft>
                <a:spcPts val="0"/>
              </a:spcAft>
              <a:buClrTx/>
              <a:buSzTx/>
              <a:buFontTx/>
              <a:buNone/>
              <a:tabLst/>
              <a:defRPr sz="6667">
                <a:solidFill>
                  <a:srgbClr val="FFFFFF"/>
                </a:solidFill>
                <a:latin typeface="KPMG Extralight"/>
                <a:cs typeface="KPMG Extralight"/>
              </a:defRPr>
            </a:lvl1pPr>
          </a:lstStyle>
          <a:p>
            <a:r>
              <a:rPr lang="en-US" dirty="0"/>
              <a:t>Large Headline Here</a:t>
            </a:r>
          </a:p>
        </p:txBody>
      </p:sp>
      <p:sp>
        <p:nvSpPr>
          <p:cNvPr id="12" name="Text Placeholder 6"/>
          <p:cNvSpPr>
            <a:spLocks noGrp="1"/>
          </p:cNvSpPr>
          <p:nvPr>
            <p:ph type="body" sz="quarter" idx="11"/>
          </p:nvPr>
        </p:nvSpPr>
        <p:spPr>
          <a:xfrm>
            <a:off x="457200" y="3961685"/>
            <a:ext cx="3962400" cy="184665"/>
          </a:xfrm>
          <a:prstGeom prst="rect">
            <a:avLst/>
          </a:prstGeom>
        </p:spPr>
        <p:txBody>
          <a:bodyPr vert="horz" lIns="0" tIns="0" rIns="0" bIns="0">
            <a:spAutoFit/>
          </a:bodyPr>
          <a:lstStyle>
            <a:lvl1pPr marL="0" indent="0">
              <a:spcBef>
                <a:spcPts val="299"/>
              </a:spcBef>
              <a:spcAft>
                <a:spcPts val="0"/>
              </a:spcAft>
              <a:buNone/>
              <a:defRPr sz="1167">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p:txBody>
      </p:sp>
      <p:sp>
        <p:nvSpPr>
          <p:cNvPr id="13" name="Date Placeholder 3"/>
          <p:cNvSpPr>
            <a:spLocks noGrp="1"/>
          </p:cNvSpPr>
          <p:nvPr>
            <p:ph type="dt" sz="half" idx="2"/>
          </p:nvPr>
        </p:nvSpPr>
        <p:spPr>
          <a:xfrm>
            <a:off x="457200" y="4717272"/>
            <a:ext cx="2286000" cy="166712"/>
          </a:xfrm>
          <a:prstGeom prst="rect">
            <a:avLst/>
          </a:prstGeom>
        </p:spPr>
        <p:txBody>
          <a:bodyPr vert="horz" lIns="0" tIns="0" rIns="0" bIns="0" rtlCol="0" anchor="ctr">
            <a:spAutoFit/>
          </a:bodyPr>
          <a:lstStyle>
            <a:lvl1pPr algn="l">
              <a:defRPr sz="1084" b="0" i="0">
                <a:solidFill>
                  <a:srgbClr val="F2F2F2"/>
                </a:solidFill>
                <a:latin typeface="Univers for KPMG Light"/>
                <a:cs typeface="Univers for KPMG Light"/>
              </a:defRPr>
            </a:lvl1pPr>
          </a:lstStyle>
          <a:p>
            <a:endParaRPr lang="en-US" dirty="0"/>
          </a:p>
        </p:txBody>
      </p:sp>
    </p:spTree>
    <p:extLst>
      <p:ext uri="{BB962C8B-B14F-4D97-AF65-F5344CB8AC3E}">
        <p14:creationId xmlns:p14="http://schemas.microsoft.com/office/powerpoint/2010/main" val="529459577"/>
      </p:ext>
    </p:extLst>
  </p:cSld>
  <p:clrMapOvr>
    <a:masterClrMapping/>
  </p:clrMapOvr>
</p:sldLayout>
</file>

<file path=ppt/slideMasters/_rels/slideMaster1.xml.rels><?xml version="1.0" encoding="UTF-8" standalone="yes"?>
<Relationships xmlns="http://schemas.openxmlformats.org/package/2006/relationships"><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63" Type="http://schemas.openxmlformats.org/officeDocument/2006/relationships/slideLayout" Target="../slideLayouts/slideLayout63.xml"/><Relationship Id="rId84" Type="http://schemas.openxmlformats.org/officeDocument/2006/relationships/slideLayout" Target="../slideLayouts/slideLayout84.xml"/><Relationship Id="rId138" Type="http://schemas.openxmlformats.org/officeDocument/2006/relationships/slideLayout" Target="../slideLayouts/slideLayout138.xml"/><Relationship Id="rId159" Type="http://schemas.openxmlformats.org/officeDocument/2006/relationships/slideLayout" Target="../slideLayouts/slideLayout159.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53" Type="http://schemas.openxmlformats.org/officeDocument/2006/relationships/slideLayout" Target="../slideLayouts/slideLayout53.xml"/><Relationship Id="rId74" Type="http://schemas.openxmlformats.org/officeDocument/2006/relationships/slideLayout" Target="../slideLayouts/slideLayout74.xml"/><Relationship Id="rId128" Type="http://schemas.openxmlformats.org/officeDocument/2006/relationships/slideLayout" Target="../slideLayouts/slideLayout128.xml"/><Relationship Id="rId149" Type="http://schemas.openxmlformats.org/officeDocument/2006/relationships/slideLayout" Target="../slideLayouts/slideLayout149.xml"/><Relationship Id="rId5" Type="http://schemas.openxmlformats.org/officeDocument/2006/relationships/slideLayout" Target="../slideLayouts/slideLayout5.xml"/><Relationship Id="rId95" Type="http://schemas.openxmlformats.org/officeDocument/2006/relationships/slideLayout" Target="../slideLayouts/slideLayout95.xml"/><Relationship Id="rId160" Type="http://schemas.openxmlformats.org/officeDocument/2006/relationships/slideLayout" Target="../slideLayouts/slideLayout160.xml"/><Relationship Id="rId22" Type="http://schemas.openxmlformats.org/officeDocument/2006/relationships/slideLayout" Target="../slideLayouts/slideLayout22.xml"/><Relationship Id="rId43" Type="http://schemas.openxmlformats.org/officeDocument/2006/relationships/slideLayout" Target="../slideLayouts/slideLayout43.xml"/><Relationship Id="rId64" Type="http://schemas.openxmlformats.org/officeDocument/2006/relationships/slideLayout" Target="../slideLayouts/slideLayout64.xml"/><Relationship Id="rId118" Type="http://schemas.openxmlformats.org/officeDocument/2006/relationships/slideLayout" Target="../slideLayouts/slideLayout118.xml"/><Relationship Id="rId139" Type="http://schemas.openxmlformats.org/officeDocument/2006/relationships/slideLayout" Target="../slideLayouts/slideLayout139.xml"/><Relationship Id="rId85" Type="http://schemas.openxmlformats.org/officeDocument/2006/relationships/slideLayout" Target="../slideLayouts/slideLayout85.xml"/><Relationship Id="rId150" Type="http://schemas.openxmlformats.org/officeDocument/2006/relationships/slideLayout" Target="../slideLayouts/slideLayout150.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24" Type="http://schemas.openxmlformats.org/officeDocument/2006/relationships/slideLayout" Target="../slideLayouts/slideLayout124.xml"/><Relationship Id="rId129" Type="http://schemas.openxmlformats.org/officeDocument/2006/relationships/slideLayout" Target="../slideLayouts/slideLayout129.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40" Type="http://schemas.openxmlformats.org/officeDocument/2006/relationships/slideLayout" Target="../slideLayouts/slideLayout140.xml"/><Relationship Id="rId145" Type="http://schemas.openxmlformats.org/officeDocument/2006/relationships/slideLayout" Target="../slideLayouts/slideLayout145.xml"/><Relationship Id="rId16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49" Type="http://schemas.openxmlformats.org/officeDocument/2006/relationships/slideLayout" Target="../slideLayouts/slideLayout49.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44" Type="http://schemas.openxmlformats.org/officeDocument/2006/relationships/slideLayout" Target="../slideLayouts/slideLayout44.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130" Type="http://schemas.openxmlformats.org/officeDocument/2006/relationships/slideLayout" Target="../slideLayouts/slideLayout130.xml"/><Relationship Id="rId135" Type="http://schemas.openxmlformats.org/officeDocument/2006/relationships/slideLayout" Target="../slideLayouts/slideLayout135.xml"/><Relationship Id="rId151" Type="http://schemas.openxmlformats.org/officeDocument/2006/relationships/slideLayout" Target="../slideLayouts/slideLayout151.xml"/><Relationship Id="rId156" Type="http://schemas.openxmlformats.org/officeDocument/2006/relationships/slideLayout" Target="../slideLayouts/slideLayout156.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slideLayout" Target="../slideLayouts/slideLayout120.xml"/><Relationship Id="rId125" Type="http://schemas.openxmlformats.org/officeDocument/2006/relationships/slideLayout" Target="../slideLayouts/slideLayout125.xml"/><Relationship Id="rId141" Type="http://schemas.openxmlformats.org/officeDocument/2006/relationships/slideLayout" Target="../slideLayouts/slideLayout141.xml"/><Relationship Id="rId146" Type="http://schemas.openxmlformats.org/officeDocument/2006/relationships/slideLayout" Target="../slideLayouts/slideLayout14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162" Type="http://schemas.openxmlformats.org/officeDocument/2006/relationships/vmlDrawing" Target="../drawings/vmlDrawing1.v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131" Type="http://schemas.openxmlformats.org/officeDocument/2006/relationships/slideLayout" Target="../slideLayouts/slideLayout131.xml"/><Relationship Id="rId136" Type="http://schemas.openxmlformats.org/officeDocument/2006/relationships/slideLayout" Target="../slideLayouts/slideLayout136.xml"/><Relationship Id="rId157" Type="http://schemas.openxmlformats.org/officeDocument/2006/relationships/slideLayout" Target="../slideLayouts/slideLayout15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52" Type="http://schemas.openxmlformats.org/officeDocument/2006/relationships/slideLayout" Target="../slideLayouts/slideLayout15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26" Type="http://schemas.openxmlformats.org/officeDocument/2006/relationships/slideLayout" Target="../slideLayouts/slideLayout126.xml"/><Relationship Id="rId147" Type="http://schemas.openxmlformats.org/officeDocument/2006/relationships/slideLayout" Target="../slideLayouts/slideLayout14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slideLayout" Target="../slideLayouts/slideLayout121.xml"/><Relationship Id="rId142" Type="http://schemas.openxmlformats.org/officeDocument/2006/relationships/slideLayout" Target="../slideLayouts/slideLayout142.xml"/><Relationship Id="rId163" Type="http://schemas.openxmlformats.org/officeDocument/2006/relationships/tags" Target="../tags/tag1.xml"/><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116" Type="http://schemas.openxmlformats.org/officeDocument/2006/relationships/slideLayout" Target="../slideLayouts/slideLayout116.xml"/><Relationship Id="rId137" Type="http://schemas.openxmlformats.org/officeDocument/2006/relationships/slideLayout" Target="../slideLayouts/slideLayout137.xml"/><Relationship Id="rId158" Type="http://schemas.openxmlformats.org/officeDocument/2006/relationships/slideLayout" Target="../slideLayouts/slideLayout158.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32" Type="http://schemas.openxmlformats.org/officeDocument/2006/relationships/slideLayout" Target="../slideLayouts/slideLayout132.xml"/><Relationship Id="rId153" Type="http://schemas.openxmlformats.org/officeDocument/2006/relationships/slideLayout" Target="../slideLayouts/slideLayout153.xml"/><Relationship Id="rId15" Type="http://schemas.openxmlformats.org/officeDocument/2006/relationships/slideLayout" Target="../slideLayouts/slideLayout15.xml"/><Relationship Id="rId36" Type="http://schemas.openxmlformats.org/officeDocument/2006/relationships/slideLayout" Target="../slideLayouts/slideLayout36.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27" Type="http://schemas.openxmlformats.org/officeDocument/2006/relationships/slideLayout" Target="../slideLayouts/slideLayout12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52" Type="http://schemas.openxmlformats.org/officeDocument/2006/relationships/slideLayout" Target="../slideLayouts/slideLayout52.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122" Type="http://schemas.openxmlformats.org/officeDocument/2006/relationships/slideLayout" Target="../slideLayouts/slideLayout122.xml"/><Relationship Id="rId143" Type="http://schemas.openxmlformats.org/officeDocument/2006/relationships/slideLayout" Target="../slideLayouts/slideLayout143.xml"/><Relationship Id="rId148" Type="http://schemas.openxmlformats.org/officeDocument/2006/relationships/slideLayout" Target="../slideLayouts/slideLayout148.xml"/><Relationship Id="rId164"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47" Type="http://schemas.openxmlformats.org/officeDocument/2006/relationships/slideLayout" Target="../slideLayouts/slideLayout47.xml"/><Relationship Id="rId68" Type="http://schemas.openxmlformats.org/officeDocument/2006/relationships/slideLayout" Target="../slideLayouts/slideLayout68.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33" Type="http://schemas.openxmlformats.org/officeDocument/2006/relationships/slideLayout" Target="../slideLayouts/slideLayout133.xml"/><Relationship Id="rId154" Type="http://schemas.openxmlformats.org/officeDocument/2006/relationships/slideLayout" Target="../slideLayouts/slideLayout154.xml"/><Relationship Id="rId16" Type="http://schemas.openxmlformats.org/officeDocument/2006/relationships/slideLayout" Target="../slideLayouts/slideLayout16.xml"/><Relationship Id="rId37" Type="http://schemas.openxmlformats.org/officeDocument/2006/relationships/slideLayout" Target="../slideLayouts/slideLayout37.xml"/><Relationship Id="rId58" Type="http://schemas.openxmlformats.org/officeDocument/2006/relationships/slideLayout" Target="../slideLayouts/slideLayout58.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123" Type="http://schemas.openxmlformats.org/officeDocument/2006/relationships/slideLayout" Target="../slideLayouts/slideLayout123.xml"/><Relationship Id="rId144" Type="http://schemas.openxmlformats.org/officeDocument/2006/relationships/slideLayout" Target="../slideLayouts/slideLayout144.xml"/><Relationship Id="rId90" Type="http://schemas.openxmlformats.org/officeDocument/2006/relationships/slideLayout" Target="../slideLayouts/slideLayout90.xml"/><Relationship Id="rId165" Type="http://schemas.openxmlformats.org/officeDocument/2006/relationships/image" Target="../media/image1.emf"/><Relationship Id="rId27" Type="http://schemas.openxmlformats.org/officeDocument/2006/relationships/slideLayout" Target="../slideLayouts/slideLayout27.xml"/><Relationship Id="rId48" Type="http://schemas.openxmlformats.org/officeDocument/2006/relationships/slideLayout" Target="../slideLayouts/slideLayout48.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34" Type="http://schemas.openxmlformats.org/officeDocument/2006/relationships/slideLayout" Target="../slideLayouts/slideLayout134.xml"/><Relationship Id="rId80" Type="http://schemas.openxmlformats.org/officeDocument/2006/relationships/slideLayout" Target="../slideLayouts/slideLayout80.xml"/><Relationship Id="rId155" Type="http://schemas.openxmlformats.org/officeDocument/2006/relationships/slideLayout" Target="../slideLayouts/slideLayout1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63"/>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3703" name="think-cell Slide" r:id="rId164" imgW="473" imgH="476" progId="TCLayout.ActiveDocument.1">
                  <p:embed/>
                </p:oleObj>
              </mc:Choice>
              <mc:Fallback>
                <p:oleObj name="think-cell Slide" r:id="rId164" imgW="473" imgH="476" progId="TCLayout.ActiveDocument.1">
                  <p:embed/>
                  <p:pic>
                    <p:nvPicPr>
                      <p:cNvPr id="0" name=""/>
                      <p:cNvPicPr/>
                      <p:nvPr/>
                    </p:nvPicPr>
                    <p:blipFill>
                      <a:blip r:embed="rId165"/>
                      <a:stretch>
                        <a:fillRect/>
                      </a:stretch>
                    </p:blipFill>
                    <p:spPr>
                      <a:xfrm>
                        <a:off x="1589" y="1589"/>
                        <a:ext cx="1587" cy="1587"/>
                      </a:xfrm>
                      <a:prstGeom prst="rect">
                        <a:avLst/>
                      </a:prstGeom>
                    </p:spPr>
                  </p:pic>
                </p:oleObj>
              </mc:Fallback>
            </mc:AlternateContent>
          </a:graphicData>
        </a:graphic>
      </p:graphicFrame>
      <p:sp>
        <p:nvSpPr>
          <p:cNvPr id="4" name="Date Placeholder 3"/>
          <p:cNvSpPr>
            <a:spLocks noGrp="1"/>
          </p:cNvSpPr>
          <p:nvPr>
            <p:ph type="dt" sz="half" idx="2"/>
          </p:nvPr>
        </p:nvSpPr>
        <p:spPr>
          <a:xfrm>
            <a:off x="609600" y="6453719"/>
            <a:ext cx="2844800" cy="169333"/>
          </a:xfrm>
          <a:prstGeom prst="rect">
            <a:avLst/>
          </a:prstGeom>
        </p:spPr>
        <p:txBody>
          <a:bodyPr vert="horz" lIns="0" tIns="0" rIns="0" bIns="0" rtlCol="0" anchor="ctr">
            <a:spAutoFit/>
          </a:bodyPr>
          <a:lstStyle>
            <a:lvl1pPr algn="l" defTabSz="488376" fontAlgn="auto">
              <a:spcBef>
                <a:spcPts val="0"/>
              </a:spcBef>
              <a:spcAft>
                <a:spcPts val="0"/>
              </a:spcAft>
              <a:defRPr sz="1067" b="0" i="0" smtClean="0">
                <a:solidFill>
                  <a:prstClr val="white"/>
                </a:solidFill>
                <a:latin typeface="Univers for KPMG Light"/>
                <a:ea typeface="+mn-ea"/>
                <a:cs typeface="Univers for KPMG Light"/>
              </a:defRPr>
            </a:lvl1pPr>
          </a:lstStyle>
          <a:p>
            <a:pPr>
              <a:defRPr/>
            </a:pPr>
            <a:endParaRPr lang="en-US" dirty="0"/>
          </a:p>
        </p:txBody>
      </p:sp>
      <p:sp>
        <p:nvSpPr>
          <p:cNvPr id="3" name="Slide Number Placeholder 5"/>
          <p:cNvSpPr>
            <a:spLocks noGrp="1"/>
          </p:cNvSpPr>
          <p:nvPr>
            <p:ph type="sldNum" sz="quarter" idx="4"/>
          </p:nvPr>
        </p:nvSpPr>
        <p:spPr>
          <a:xfrm>
            <a:off x="11049000" y="6225117"/>
            <a:ext cx="381000" cy="251883"/>
          </a:xfrm>
          <a:prstGeom prst="rect">
            <a:avLst/>
          </a:prstGeom>
        </p:spPr>
        <p:txBody>
          <a:bodyPr lIns="0" tIns="0" rIns="0" bIns="0" anchor="ctr" anchorCtr="0">
            <a:noAutofit/>
          </a:bodyPr>
          <a:lstStyle>
            <a:lvl1pPr algn="r" defTabSz="488376" fontAlgn="auto">
              <a:spcBef>
                <a:spcPts val="0"/>
              </a:spcBef>
              <a:spcAft>
                <a:spcPts val="0"/>
              </a:spcAft>
              <a:defRPr sz="800" b="1" i="0" smtClean="0">
                <a:solidFill>
                  <a:schemeClr val="tx2"/>
                </a:solidFill>
                <a:latin typeface="Univers for KPMG"/>
                <a:ea typeface="+mn-ea"/>
                <a:cs typeface="Univers for KPMG"/>
              </a:defRPr>
            </a:lvl1pPr>
          </a:lstStyle>
          <a:p>
            <a:pPr>
              <a:defRPr/>
            </a:pPr>
            <a:fld id="{5031A633-DB58-C74F-B87B-ABAD81475700}" type="slidenum">
              <a:rPr lang="en-US" smtClean="0"/>
              <a:pPr>
                <a:defRPr/>
              </a:pPr>
              <a:t>‹#›</a:t>
            </a:fld>
            <a:endParaRPr lang="en-US" dirty="0"/>
          </a:p>
        </p:txBody>
      </p:sp>
      <p:sp>
        <p:nvSpPr>
          <p:cNvPr id="1028" name="Title Placeholder 1"/>
          <p:cNvSpPr>
            <a:spLocks noGrp="1"/>
          </p:cNvSpPr>
          <p:nvPr>
            <p:ph type="title"/>
          </p:nvPr>
        </p:nvSpPr>
        <p:spPr bwMode="auto">
          <a:xfrm>
            <a:off x="762000" y="558457"/>
            <a:ext cx="10668000" cy="445187"/>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lvl="0"/>
            <a:endParaRPr lang="en-US"/>
          </a:p>
        </p:txBody>
      </p:sp>
      <p:sp>
        <p:nvSpPr>
          <p:cNvPr id="1029" name="Text Placeholder 2"/>
          <p:cNvSpPr>
            <a:spLocks noGrp="1"/>
          </p:cNvSpPr>
          <p:nvPr>
            <p:ph type="body" idx="1"/>
          </p:nvPr>
        </p:nvSpPr>
        <p:spPr bwMode="auto">
          <a:xfrm>
            <a:off x="762000" y="1447800"/>
            <a:ext cx="10668000" cy="4419600"/>
          </a:xfrm>
          <a:prstGeom prst="rect">
            <a:avLst/>
          </a:prstGeom>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pPr marL="285730" lvl="0" indent="-285730">
              <a:buFont typeface="Wingdings" charset="2"/>
              <a:buAutoNum type="arabicPlain"/>
            </a:pPr>
            <a:r>
              <a:rPr kumimoji="0" lang="en-US" sz="1733" b="0" i="0" u="none" strike="noStrike" kern="1200" cap="none" spc="0" normalizeH="0" baseline="0" noProof="0" dirty="0">
                <a:ln>
                  <a:noFill/>
                </a:ln>
                <a:solidFill>
                  <a:srgbClr val="003087"/>
                </a:solidFill>
                <a:effectLst/>
                <a:uLnTx/>
                <a:uFillTx/>
                <a:latin typeface="Univers for KPMG Light"/>
                <a:ea typeface="ヒラギノ角ゴ Pro W3" charset="0"/>
                <a:cs typeface="Univers for KPMG Light"/>
              </a:rPr>
              <a:t>Click to edit Master text styles</a:t>
            </a:r>
          </a:p>
          <a:p>
            <a:pPr marL="457167" lvl="1" indent="-305235">
              <a:buFont typeface="Lucida Grande"/>
            </a:pPr>
            <a:r>
              <a:rPr kumimoji="0" lang="en-US" sz="1467" b="0" i="0" u="none" strike="noStrike" kern="1200" cap="none" spc="0" normalizeH="0" baseline="0" noProof="0" dirty="0">
                <a:ln>
                  <a:noFill/>
                </a:ln>
                <a:solidFill>
                  <a:srgbClr val="003087"/>
                </a:solidFill>
                <a:effectLst/>
                <a:uLnTx/>
                <a:uFillTx/>
                <a:latin typeface="Univers for KPMG Light"/>
                <a:ea typeface="ヒラギノ角ゴ Pro W3" charset="0"/>
                <a:cs typeface="Univers for KPMG Light"/>
              </a:rPr>
              <a:t>Second level</a:t>
            </a:r>
          </a:p>
          <a:p>
            <a:pPr marL="594316" lvl="2" indent="-285730">
              <a:buFont typeface="Lucida Grande"/>
            </a:pPr>
            <a:r>
              <a:rPr kumimoji="0" lang="en-US" sz="1467" b="0" i="0" u="none" strike="noStrike" kern="1200" cap="none" spc="0" normalizeH="0" baseline="0" noProof="0" dirty="0">
                <a:ln>
                  <a:noFill/>
                </a:ln>
                <a:solidFill>
                  <a:srgbClr val="003087"/>
                </a:solidFill>
                <a:effectLst/>
                <a:uLnTx/>
                <a:uFillTx/>
                <a:latin typeface="Univers for KPMG Light"/>
                <a:ea typeface="ヒラギノ角ゴ Pro W3" charset="0"/>
                <a:cs typeface="Univers for KPMG Light"/>
              </a:rPr>
              <a:t>Third level</a:t>
            </a:r>
          </a:p>
          <a:p>
            <a:pPr marL="746704" lvl="3" indent="-285730">
              <a:buFont typeface="Lucida Grande"/>
            </a:pPr>
            <a:r>
              <a:rPr kumimoji="0" lang="en-US" sz="1467" b="0" i="0" u="none" strike="noStrike" kern="1200" cap="none" spc="0" normalizeH="0" baseline="0" noProof="0" dirty="0">
                <a:ln>
                  <a:noFill/>
                </a:ln>
                <a:solidFill>
                  <a:srgbClr val="003087"/>
                </a:solidFill>
                <a:effectLst/>
                <a:uLnTx/>
                <a:uFillTx/>
                <a:latin typeface="Univers for KPMG Light"/>
                <a:ea typeface="ヒラギノ角ゴ Pro W3" charset="0"/>
                <a:cs typeface="Univers for KPMG Light"/>
              </a:rPr>
              <a:t>Fourth level</a:t>
            </a:r>
          </a:p>
          <a:p>
            <a:pPr marL="899094" lvl="4" indent="-285730">
              <a:buFont typeface="Lucida Grande"/>
            </a:pPr>
            <a:r>
              <a:rPr kumimoji="0" lang="en-US" sz="1467" b="0" i="0" u="none" strike="noStrike" kern="1200" cap="none" spc="0" normalizeH="0" baseline="0" noProof="0" dirty="0">
                <a:ln>
                  <a:noFill/>
                </a:ln>
                <a:solidFill>
                  <a:srgbClr val="003087"/>
                </a:solidFill>
                <a:effectLst/>
                <a:uLnTx/>
                <a:uFillTx/>
                <a:latin typeface="Univers for KPMG Light"/>
                <a:ea typeface="ヒラギノ角ゴ Pro W3" charset="0"/>
                <a:cs typeface="Univers for KPMG Light"/>
              </a:rPr>
              <a:t>Fifth level</a:t>
            </a:r>
          </a:p>
        </p:txBody>
      </p:sp>
    </p:spTree>
    <p:extLst>
      <p:ext uri="{BB962C8B-B14F-4D97-AF65-F5344CB8AC3E}">
        <p14:creationId xmlns:p14="http://schemas.microsoft.com/office/powerpoint/2010/main" val="738691896"/>
      </p:ext>
    </p:extLst>
  </p:cSld>
  <p:clrMap bg1="lt1" tx1="dk1" bg2="lt2" tx2="dk2" accent1="accent1" accent2="accent2" accent3="accent3" accent4="accent4" accent5="accent5" accent6="accent6" hlink="hlink" folHlink="folHlink"/>
  <p:sldLayoutIdLst>
    <p:sldLayoutId id="2147483740"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 id="2147483757" r:id="rId17"/>
    <p:sldLayoutId id="2147483758" r:id="rId18"/>
    <p:sldLayoutId id="2147483759" r:id="rId19"/>
    <p:sldLayoutId id="2147483760" r:id="rId20"/>
    <p:sldLayoutId id="2147483761" r:id="rId21"/>
    <p:sldLayoutId id="2147483762" r:id="rId22"/>
    <p:sldLayoutId id="2147483763" r:id="rId23"/>
    <p:sldLayoutId id="2147483764" r:id="rId24"/>
    <p:sldLayoutId id="2147483765" r:id="rId25"/>
    <p:sldLayoutId id="2147483766" r:id="rId26"/>
    <p:sldLayoutId id="2147483767" r:id="rId27"/>
    <p:sldLayoutId id="2147483768" r:id="rId28"/>
    <p:sldLayoutId id="2147483769" r:id="rId29"/>
    <p:sldLayoutId id="2147483770" r:id="rId30"/>
    <p:sldLayoutId id="2147483771" r:id="rId31"/>
    <p:sldLayoutId id="2147483772" r:id="rId32"/>
    <p:sldLayoutId id="2147483773" r:id="rId33"/>
    <p:sldLayoutId id="2147483774" r:id="rId34"/>
    <p:sldLayoutId id="2147483775" r:id="rId35"/>
    <p:sldLayoutId id="2147483776" r:id="rId36"/>
    <p:sldLayoutId id="2147483777" r:id="rId37"/>
    <p:sldLayoutId id="2147483778" r:id="rId38"/>
    <p:sldLayoutId id="2147483779" r:id="rId39"/>
    <p:sldLayoutId id="2147483780" r:id="rId40"/>
    <p:sldLayoutId id="2147483781" r:id="rId41"/>
    <p:sldLayoutId id="2147483782" r:id="rId42"/>
    <p:sldLayoutId id="2147483783" r:id="rId43"/>
    <p:sldLayoutId id="2147483784" r:id="rId44"/>
    <p:sldLayoutId id="2147483785" r:id="rId45"/>
    <p:sldLayoutId id="2147483786" r:id="rId46"/>
    <p:sldLayoutId id="2147483787" r:id="rId47"/>
    <p:sldLayoutId id="2147483788" r:id="rId48"/>
    <p:sldLayoutId id="2147483789" r:id="rId49"/>
    <p:sldLayoutId id="2147483790" r:id="rId50"/>
    <p:sldLayoutId id="2147483791" r:id="rId51"/>
    <p:sldLayoutId id="2147483792" r:id="rId52"/>
    <p:sldLayoutId id="2147483793" r:id="rId53"/>
    <p:sldLayoutId id="2147483794" r:id="rId54"/>
    <p:sldLayoutId id="2147483795" r:id="rId55"/>
    <p:sldLayoutId id="2147483796" r:id="rId56"/>
    <p:sldLayoutId id="2147483797" r:id="rId57"/>
    <p:sldLayoutId id="2147483798" r:id="rId58"/>
    <p:sldLayoutId id="2147483799" r:id="rId59"/>
    <p:sldLayoutId id="2147483800" r:id="rId60"/>
    <p:sldLayoutId id="2147483801" r:id="rId61"/>
    <p:sldLayoutId id="2147483802" r:id="rId62"/>
    <p:sldLayoutId id="2147483803" r:id="rId63"/>
    <p:sldLayoutId id="2147483804" r:id="rId64"/>
    <p:sldLayoutId id="2147483805" r:id="rId65"/>
    <p:sldLayoutId id="2147483806" r:id="rId66"/>
    <p:sldLayoutId id="2147483807" r:id="rId67"/>
    <p:sldLayoutId id="2147483808" r:id="rId68"/>
    <p:sldLayoutId id="2147483809" r:id="rId69"/>
    <p:sldLayoutId id="2147483810" r:id="rId70"/>
    <p:sldLayoutId id="2147483811" r:id="rId71"/>
    <p:sldLayoutId id="2147483812" r:id="rId72"/>
    <p:sldLayoutId id="2147483813" r:id="rId73"/>
    <p:sldLayoutId id="2147483814" r:id="rId74"/>
    <p:sldLayoutId id="2147483815" r:id="rId75"/>
    <p:sldLayoutId id="2147483816" r:id="rId76"/>
    <p:sldLayoutId id="2147483817" r:id="rId77"/>
    <p:sldLayoutId id="2147483818" r:id="rId78"/>
    <p:sldLayoutId id="2147483819" r:id="rId79"/>
    <p:sldLayoutId id="2147483820" r:id="rId80"/>
    <p:sldLayoutId id="2147483821" r:id="rId81"/>
    <p:sldLayoutId id="2147483822" r:id="rId82"/>
    <p:sldLayoutId id="2147483823" r:id="rId83"/>
    <p:sldLayoutId id="2147483824" r:id="rId84"/>
    <p:sldLayoutId id="2147483825" r:id="rId85"/>
    <p:sldLayoutId id="2147483826" r:id="rId86"/>
    <p:sldLayoutId id="2147483827" r:id="rId87"/>
    <p:sldLayoutId id="2147483828" r:id="rId88"/>
    <p:sldLayoutId id="2147483829" r:id="rId89"/>
    <p:sldLayoutId id="2147483830" r:id="rId90"/>
    <p:sldLayoutId id="2147483831" r:id="rId91"/>
    <p:sldLayoutId id="2147483832" r:id="rId92"/>
    <p:sldLayoutId id="2147483833" r:id="rId93"/>
    <p:sldLayoutId id="2147483834" r:id="rId94"/>
    <p:sldLayoutId id="2147483835" r:id="rId95"/>
    <p:sldLayoutId id="2147483836" r:id="rId96"/>
    <p:sldLayoutId id="2147483837" r:id="rId97"/>
    <p:sldLayoutId id="2147483838" r:id="rId98"/>
    <p:sldLayoutId id="2147483839" r:id="rId99"/>
    <p:sldLayoutId id="2147483840" r:id="rId100"/>
    <p:sldLayoutId id="2147483841" r:id="rId101"/>
    <p:sldLayoutId id="2147483842" r:id="rId102"/>
    <p:sldLayoutId id="2147483843" r:id="rId103"/>
    <p:sldLayoutId id="2147483844" r:id="rId104"/>
    <p:sldLayoutId id="2147483845" r:id="rId105"/>
    <p:sldLayoutId id="2147483846" r:id="rId106"/>
    <p:sldLayoutId id="2147483847" r:id="rId107"/>
    <p:sldLayoutId id="2147483848" r:id="rId108"/>
    <p:sldLayoutId id="2147483849" r:id="rId109"/>
    <p:sldLayoutId id="2147483850" r:id="rId110"/>
    <p:sldLayoutId id="2147483851" r:id="rId111"/>
    <p:sldLayoutId id="2147483852" r:id="rId112"/>
    <p:sldLayoutId id="2147483853" r:id="rId113"/>
    <p:sldLayoutId id="2147483854" r:id="rId114"/>
    <p:sldLayoutId id="2147483855" r:id="rId115"/>
    <p:sldLayoutId id="2147483856" r:id="rId116"/>
    <p:sldLayoutId id="2147483857" r:id="rId117"/>
    <p:sldLayoutId id="2147483858" r:id="rId118"/>
    <p:sldLayoutId id="2147483859" r:id="rId119"/>
    <p:sldLayoutId id="2147483860" r:id="rId120"/>
    <p:sldLayoutId id="2147483861" r:id="rId121"/>
    <p:sldLayoutId id="2147483862" r:id="rId122"/>
    <p:sldLayoutId id="2147483863" r:id="rId123"/>
    <p:sldLayoutId id="2147483864" r:id="rId124"/>
    <p:sldLayoutId id="2147483865" r:id="rId125"/>
    <p:sldLayoutId id="2147483866" r:id="rId126"/>
    <p:sldLayoutId id="2147483867" r:id="rId127"/>
    <p:sldLayoutId id="2147483868" r:id="rId128"/>
    <p:sldLayoutId id="2147483869" r:id="rId129"/>
    <p:sldLayoutId id="2147483870" r:id="rId130"/>
    <p:sldLayoutId id="2147483871" r:id="rId131"/>
    <p:sldLayoutId id="2147483872" r:id="rId132"/>
    <p:sldLayoutId id="2147483873" r:id="rId133"/>
    <p:sldLayoutId id="2147483874" r:id="rId134"/>
    <p:sldLayoutId id="2147483875" r:id="rId135"/>
    <p:sldLayoutId id="2147483876" r:id="rId136"/>
    <p:sldLayoutId id="2147483877" r:id="rId137"/>
    <p:sldLayoutId id="2147483878" r:id="rId138"/>
    <p:sldLayoutId id="2147483879" r:id="rId139"/>
    <p:sldLayoutId id="2147483880" r:id="rId140"/>
    <p:sldLayoutId id="2147483881" r:id="rId141"/>
    <p:sldLayoutId id="2147483882" r:id="rId142"/>
    <p:sldLayoutId id="2147483883" r:id="rId143"/>
    <p:sldLayoutId id="2147483884" r:id="rId144"/>
    <p:sldLayoutId id="2147483885" r:id="rId145"/>
    <p:sldLayoutId id="2147483886" r:id="rId146"/>
    <p:sldLayoutId id="2147483887" r:id="rId147"/>
    <p:sldLayoutId id="2147483888" r:id="rId148"/>
    <p:sldLayoutId id="2147483889" r:id="rId149"/>
    <p:sldLayoutId id="2147483890" r:id="rId150"/>
    <p:sldLayoutId id="2147483891" r:id="rId151"/>
    <p:sldLayoutId id="2147483892" r:id="rId152"/>
    <p:sldLayoutId id="2147483893" r:id="rId153"/>
    <p:sldLayoutId id="2147483894" r:id="rId154"/>
    <p:sldLayoutId id="2147483895" r:id="rId155"/>
    <p:sldLayoutId id="2147483896" r:id="rId156"/>
    <p:sldLayoutId id="2147483897" r:id="rId157"/>
    <p:sldLayoutId id="2147483898" r:id="rId158"/>
    <p:sldLayoutId id="2147483899" r:id="rId159"/>
    <p:sldLayoutId id="2147483900" r:id="rId160"/>
  </p:sldLayoutIdLst>
  <p:hf hdr="0" ftr="0" dt="0"/>
  <p:txStyles>
    <p:titleStyle>
      <a:lvl1pPr algn="l" rtl="0" eaLnBrk="1" fontAlgn="base" hangingPunct="1">
        <a:lnSpc>
          <a:spcPct val="70000"/>
        </a:lnSpc>
        <a:spcBef>
          <a:spcPct val="0"/>
        </a:spcBef>
        <a:spcAft>
          <a:spcPct val="0"/>
        </a:spcAft>
        <a:defRPr sz="4133">
          <a:solidFill>
            <a:srgbClr val="003087"/>
          </a:solidFill>
          <a:latin typeface="KPMG Extralight" panose="020B0303030202040204" pitchFamily="34" charset="0"/>
          <a:ea typeface="ヒラギノ角ゴ Pro W3" charset="0"/>
          <a:cs typeface="KPMG Extralight" panose="020B0303030202040204" pitchFamily="34" charset="0"/>
        </a:defRPr>
      </a:lvl1pPr>
      <a:lvl2pPr algn="ctr" rtl="0" eaLnBrk="1" fontAlgn="base" hangingPunct="1">
        <a:lnSpc>
          <a:spcPct val="70000"/>
        </a:lnSpc>
        <a:spcBef>
          <a:spcPct val="0"/>
        </a:spcBef>
        <a:spcAft>
          <a:spcPct val="0"/>
        </a:spcAft>
        <a:defRPr sz="4133">
          <a:solidFill>
            <a:srgbClr val="003087"/>
          </a:solidFill>
          <a:latin typeface="KPMG Extralight" charset="0"/>
          <a:ea typeface="ヒラギノ角ゴ Pro W3" charset="0"/>
        </a:defRPr>
      </a:lvl2pPr>
      <a:lvl3pPr algn="ctr" rtl="0" eaLnBrk="1" fontAlgn="base" hangingPunct="1">
        <a:lnSpc>
          <a:spcPct val="70000"/>
        </a:lnSpc>
        <a:spcBef>
          <a:spcPct val="0"/>
        </a:spcBef>
        <a:spcAft>
          <a:spcPct val="0"/>
        </a:spcAft>
        <a:defRPr sz="4133">
          <a:solidFill>
            <a:srgbClr val="003087"/>
          </a:solidFill>
          <a:latin typeface="KPMG Extralight" charset="0"/>
          <a:ea typeface="ヒラギノ角ゴ Pro W3" charset="0"/>
        </a:defRPr>
      </a:lvl3pPr>
      <a:lvl4pPr algn="ctr" rtl="0" eaLnBrk="1" fontAlgn="base" hangingPunct="1">
        <a:lnSpc>
          <a:spcPct val="70000"/>
        </a:lnSpc>
        <a:spcBef>
          <a:spcPct val="0"/>
        </a:spcBef>
        <a:spcAft>
          <a:spcPct val="0"/>
        </a:spcAft>
        <a:defRPr sz="4133">
          <a:solidFill>
            <a:srgbClr val="003087"/>
          </a:solidFill>
          <a:latin typeface="KPMG Extralight" charset="0"/>
          <a:ea typeface="ヒラギノ角ゴ Pro W3" charset="0"/>
        </a:defRPr>
      </a:lvl4pPr>
      <a:lvl5pPr algn="ctr" rtl="0" eaLnBrk="1" fontAlgn="base" hangingPunct="1">
        <a:lnSpc>
          <a:spcPct val="70000"/>
        </a:lnSpc>
        <a:spcBef>
          <a:spcPct val="0"/>
        </a:spcBef>
        <a:spcAft>
          <a:spcPct val="0"/>
        </a:spcAft>
        <a:defRPr sz="4133">
          <a:solidFill>
            <a:srgbClr val="003087"/>
          </a:solidFill>
          <a:latin typeface="KPMG Extralight" charset="0"/>
          <a:ea typeface="ヒラギノ角ゴ Pro W3" charset="0"/>
        </a:defRPr>
      </a:lvl5pPr>
      <a:lvl6pPr marL="609570" algn="ctr" rtl="0" eaLnBrk="1" fontAlgn="base" hangingPunct="1">
        <a:lnSpc>
          <a:spcPct val="70000"/>
        </a:lnSpc>
        <a:spcBef>
          <a:spcPct val="0"/>
        </a:spcBef>
        <a:spcAft>
          <a:spcPct val="0"/>
        </a:spcAft>
        <a:defRPr sz="4133">
          <a:solidFill>
            <a:srgbClr val="003087"/>
          </a:solidFill>
          <a:latin typeface="KPMG Extralight" charset="0"/>
          <a:ea typeface="ヒラギノ角ゴ Pro W3" charset="0"/>
        </a:defRPr>
      </a:lvl6pPr>
      <a:lvl7pPr marL="1219140" algn="ctr" rtl="0" eaLnBrk="1" fontAlgn="base" hangingPunct="1">
        <a:lnSpc>
          <a:spcPct val="70000"/>
        </a:lnSpc>
        <a:spcBef>
          <a:spcPct val="0"/>
        </a:spcBef>
        <a:spcAft>
          <a:spcPct val="0"/>
        </a:spcAft>
        <a:defRPr sz="4133">
          <a:solidFill>
            <a:srgbClr val="003087"/>
          </a:solidFill>
          <a:latin typeface="KPMG Extralight" charset="0"/>
          <a:ea typeface="ヒラギノ角ゴ Pro W3" charset="0"/>
        </a:defRPr>
      </a:lvl7pPr>
      <a:lvl8pPr marL="1828709" algn="ctr" rtl="0" eaLnBrk="1" fontAlgn="base" hangingPunct="1">
        <a:lnSpc>
          <a:spcPct val="70000"/>
        </a:lnSpc>
        <a:spcBef>
          <a:spcPct val="0"/>
        </a:spcBef>
        <a:spcAft>
          <a:spcPct val="0"/>
        </a:spcAft>
        <a:defRPr sz="4133">
          <a:solidFill>
            <a:srgbClr val="003087"/>
          </a:solidFill>
          <a:latin typeface="KPMG Extralight" charset="0"/>
          <a:ea typeface="ヒラギノ角ゴ Pro W3" charset="0"/>
        </a:defRPr>
      </a:lvl8pPr>
      <a:lvl9pPr marL="2438278" algn="ctr" rtl="0" eaLnBrk="1" fontAlgn="base" hangingPunct="1">
        <a:lnSpc>
          <a:spcPct val="70000"/>
        </a:lnSpc>
        <a:spcBef>
          <a:spcPct val="0"/>
        </a:spcBef>
        <a:spcAft>
          <a:spcPct val="0"/>
        </a:spcAft>
        <a:defRPr sz="4133">
          <a:solidFill>
            <a:srgbClr val="003087"/>
          </a:solidFill>
          <a:latin typeface="KPMG Extralight" charset="0"/>
          <a:ea typeface="ヒラギノ角ゴ Pro W3" charset="0"/>
        </a:defRPr>
      </a:lvl9pPr>
    </p:titleStyle>
    <p:bodyStyle>
      <a:lvl1pPr marL="283620" marR="0" indent="-283620" algn="l" defTabSz="1219140" rtl="0" eaLnBrk="1" fontAlgn="base" latinLnBrk="0" hangingPunct="1">
        <a:lnSpc>
          <a:spcPct val="100000"/>
        </a:lnSpc>
        <a:spcBef>
          <a:spcPct val="20000"/>
        </a:spcBef>
        <a:spcAft>
          <a:spcPts val="1284"/>
        </a:spcAft>
        <a:buClr>
          <a:srgbClr val="0091DA"/>
        </a:buClr>
        <a:buSzTx/>
        <a:buFont typeface="Lucida Grande" charset="0"/>
        <a:buChar char="–"/>
        <a:tabLst/>
        <a:defRPr lang="en-US" sz="1733" kern="1200" baseline="0" noProof="0" dirty="0" smtClean="0">
          <a:solidFill>
            <a:schemeClr val="tx1">
              <a:lumMod val="85000"/>
              <a:lumOff val="15000"/>
            </a:schemeClr>
          </a:solidFill>
          <a:latin typeface="Univers for KPMG Light"/>
          <a:ea typeface="ヒラギノ角ゴ Pro W3" charset="0"/>
          <a:cs typeface="Univers for KPMG Light"/>
        </a:defRPr>
      </a:lvl1pPr>
      <a:lvl2pPr marL="304784" marR="0" indent="-304784" algn="l" defTabSz="1219140" rtl="0" eaLnBrk="1" fontAlgn="base" latinLnBrk="0" hangingPunct="1">
        <a:lnSpc>
          <a:spcPct val="100000"/>
        </a:lnSpc>
        <a:spcBef>
          <a:spcPct val="20000"/>
        </a:spcBef>
        <a:spcAft>
          <a:spcPts val="1284"/>
        </a:spcAft>
        <a:buClr>
          <a:srgbClr val="0091DA"/>
        </a:buClr>
        <a:buSzTx/>
        <a:buFont typeface="Lucida Grande" charset="0"/>
        <a:buChar char="–"/>
        <a:tabLst/>
        <a:defRPr lang="en-US" sz="1467" kern="1200" baseline="0" noProof="0" dirty="0" smtClean="0">
          <a:solidFill>
            <a:schemeClr val="tx1">
              <a:lumMod val="85000"/>
              <a:lumOff val="15000"/>
            </a:schemeClr>
          </a:solidFill>
          <a:latin typeface="Univers for KPMG Light"/>
          <a:ea typeface="ヒラギノ角ゴ Pro W3" charset="0"/>
          <a:cs typeface="Univers for KPMG Light"/>
        </a:defRPr>
      </a:lvl2pPr>
      <a:lvl3pPr marL="283620" marR="0" indent="-283620" algn="l" defTabSz="1219140" rtl="0" eaLnBrk="1" fontAlgn="base" latinLnBrk="0" hangingPunct="1">
        <a:lnSpc>
          <a:spcPct val="100000"/>
        </a:lnSpc>
        <a:spcBef>
          <a:spcPct val="20000"/>
        </a:spcBef>
        <a:spcAft>
          <a:spcPts val="1284"/>
        </a:spcAft>
        <a:buClr>
          <a:srgbClr val="0091DA"/>
        </a:buClr>
        <a:buSzTx/>
        <a:buFont typeface="Lucida Grande" charset="0"/>
        <a:buChar char="–"/>
        <a:tabLst/>
        <a:defRPr lang="en-US" sz="1467" kern="1200" baseline="0" noProof="0" dirty="0" smtClean="0">
          <a:solidFill>
            <a:schemeClr val="tx1">
              <a:lumMod val="85000"/>
              <a:lumOff val="15000"/>
            </a:schemeClr>
          </a:solidFill>
          <a:latin typeface="Univers for KPMG Light"/>
          <a:ea typeface="ヒラギノ角ゴ Pro W3" charset="0"/>
          <a:cs typeface="Univers for KPMG Light"/>
        </a:defRPr>
      </a:lvl3pPr>
      <a:lvl4pPr marL="283620" marR="0" indent="-283620" algn="l" defTabSz="1219140" rtl="0" eaLnBrk="1" fontAlgn="base" latinLnBrk="0" hangingPunct="1">
        <a:lnSpc>
          <a:spcPct val="100000"/>
        </a:lnSpc>
        <a:spcBef>
          <a:spcPct val="20000"/>
        </a:spcBef>
        <a:spcAft>
          <a:spcPts val="1284"/>
        </a:spcAft>
        <a:buClr>
          <a:srgbClr val="0091DA"/>
        </a:buClr>
        <a:buSzTx/>
        <a:buFont typeface="Lucida Grande" charset="0"/>
        <a:buChar char="–"/>
        <a:tabLst/>
        <a:defRPr lang="en-US" sz="1467" kern="1200" baseline="0" noProof="0" dirty="0" smtClean="0">
          <a:solidFill>
            <a:schemeClr val="tx1">
              <a:lumMod val="85000"/>
              <a:lumOff val="15000"/>
            </a:schemeClr>
          </a:solidFill>
          <a:latin typeface="Univers for KPMG Light"/>
          <a:ea typeface="ヒラギノ角ゴ Pro W3" charset="0"/>
          <a:cs typeface="Univers for KPMG Light"/>
        </a:defRPr>
      </a:lvl4pPr>
      <a:lvl5pPr marL="283620" marR="0" indent="-283620" algn="l" defTabSz="1219140" rtl="0" eaLnBrk="1" fontAlgn="base" latinLnBrk="0" hangingPunct="1">
        <a:lnSpc>
          <a:spcPct val="100000"/>
        </a:lnSpc>
        <a:spcBef>
          <a:spcPct val="20000"/>
        </a:spcBef>
        <a:spcAft>
          <a:spcPts val="1284"/>
        </a:spcAft>
        <a:buClr>
          <a:srgbClr val="0091DA"/>
        </a:buClr>
        <a:buSzTx/>
        <a:buFont typeface="Lucida Grande" charset="0"/>
        <a:buChar char="–"/>
        <a:tabLst/>
        <a:defRPr lang="en-US" sz="1467" kern="1200" baseline="0" noProof="0" dirty="0">
          <a:solidFill>
            <a:schemeClr val="tx1">
              <a:lumMod val="85000"/>
              <a:lumOff val="15000"/>
            </a:schemeClr>
          </a:solidFill>
          <a:latin typeface="Univers for KPMG Light"/>
          <a:ea typeface="ヒラギノ角ゴ Pro W3" charset="0"/>
          <a:cs typeface="Univers for KPMG Light"/>
        </a:defRPr>
      </a:lvl5pPr>
      <a:lvl6pPr marL="893188" indent="-283620" algn="l" rtl="0" eaLnBrk="1" fontAlgn="base" hangingPunct="1">
        <a:spcBef>
          <a:spcPct val="20000"/>
        </a:spcBef>
        <a:spcAft>
          <a:spcPts val="1284"/>
        </a:spcAft>
        <a:buClr>
          <a:srgbClr val="0091DA"/>
        </a:buClr>
        <a:buFont typeface="Lucida Grande" charset="0"/>
        <a:buChar char="–"/>
        <a:defRPr lang="en-US" sz="1467" kern="1200" dirty="0">
          <a:solidFill>
            <a:srgbClr val="003087"/>
          </a:solidFill>
          <a:latin typeface="Univers for KPMG Light"/>
          <a:ea typeface="ヒラギノ角ゴ Pro W3" charset="0"/>
          <a:cs typeface="Univers for KPMG Light"/>
        </a:defRPr>
      </a:lvl6pPr>
      <a:lvl7pPr marL="1502758" indent="-283620" algn="l" rtl="0" eaLnBrk="1" fontAlgn="base" hangingPunct="1">
        <a:spcBef>
          <a:spcPct val="20000"/>
        </a:spcBef>
        <a:spcAft>
          <a:spcPts val="1284"/>
        </a:spcAft>
        <a:buClr>
          <a:srgbClr val="0091DA"/>
        </a:buClr>
        <a:buFont typeface="Lucida Grande" charset="0"/>
        <a:buChar char="–"/>
        <a:defRPr lang="en-US" sz="1467" kern="1200" dirty="0">
          <a:solidFill>
            <a:srgbClr val="003087"/>
          </a:solidFill>
          <a:latin typeface="Univers for KPMG Light"/>
          <a:ea typeface="ヒラギノ角ゴ Pro W3" charset="0"/>
          <a:cs typeface="Univers for KPMG Light"/>
        </a:defRPr>
      </a:lvl7pPr>
      <a:lvl8pPr marL="2112329" indent="-283620" algn="l" rtl="0" eaLnBrk="1" fontAlgn="base" hangingPunct="1">
        <a:spcBef>
          <a:spcPct val="20000"/>
        </a:spcBef>
        <a:spcAft>
          <a:spcPts val="1284"/>
        </a:spcAft>
        <a:buClr>
          <a:srgbClr val="0091DA"/>
        </a:buClr>
        <a:buFont typeface="Lucida Grande" charset="0"/>
        <a:buChar char="–"/>
        <a:defRPr lang="en-US" sz="1467" kern="1200" dirty="0">
          <a:solidFill>
            <a:srgbClr val="003087"/>
          </a:solidFill>
          <a:latin typeface="Univers for KPMG Light"/>
          <a:ea typeface="ヒラギノ角ゴ Pro W3" charset="0"/>
          <a:cs typeface="Univers for KPMG Light"/>
        </a:defRPr>
      </a:lvl8pPr>
      <a:lvl9pPr marL="2721897" indent="-283620" algn="l" rtl="0" eaLnBrk="1" fontAlgn="base" hangingPunct="1">
        <a:spcBef>
          <a:spcPct val="20000"/>
        </a:spcBef>
        <a:spcAft>
          <a:spcPts val="1284"/>
        </a:spcAft>
        <a:buClr>
          <a:srgbClr val="0091DA"/>
        </a:buClr>
        <a:buFont typeface="Lucida Grande" charset="0"/>
        <a:buChar char="–"/>
        <a:defRPr lang="en-US" sz="1467" kern="1200" dirty="0">
          <a:solidFill>
            <a:srgbClr val="003087"/>
          </a:solidFill>
          <a:latin typeface="Univers for KPMG Light"/>
          <a:ea typeface="ヒラギノ角ゴ Pro W3" charset="0"/>
          <a:cs typeface="Univers for KPMG Ligh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9950" y="510078"/>
            <a:ext cx="9873249" cy="445186"/>
          </a:xfrm>
        </p:spPr>
        <p:txBody>
          <a:bodyPr/>
          <a:lstStyle/>
          <a:p>
            <a:r>
              <a:rPr lang="en-US" dirty="0"/>
              <a:t>Ilanit Adesman</a:t>
            </a:r>
          </a:p>
        </p:txBody>
      </p:sp>
      <p:sp>
        <p:nvSpPr>
          <p:cNvPr id="46" name="Text Placeholder 9"/>
          <p:cNvSpPr txBox="1">
            <a:spLocks/>
          </p:cNvSpPr>
          <p:nvPr/>
        </p:nvSpPr>
        <p:spPr>
          <a:xfrm>
            <a:off x="502844" y="964789"/>
            <a:ext cx="11460556" cy="428829"/>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600"/>
              </a:spcAft>
              <a:buFontTx/>
              <a:buNone/>
              <a:defRPr sz="10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000" kern="1200">
                <a:solidFill>
                  <a:schemeClr val="tx2"/>
                </a:solidFill>
                <a:latin typeface="+mn-lt"/>
                <a:ea typeface="+mn-ea"/>
                <a:cs typeface="+mn-cs"/>
              </a:defRPr>
            </a:lvl2pPr>
            <a:lvl3pPr marL="21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3pPr>
            <a:lvl4pPr marL="360000" indent="-144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4pPr>
            <a:lvl5pPr marL="57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baseline="0">
                <a:solidFill>
                  <a:schemeClr val="tx2"/>
                </a:solidFill>
                <a:latin typeface="+mn-lt"/>
                <a:ea typeface="+mn-ea"/>
                <a:cs typeface="+mn-cs"/>
              </a:defRPr>
            </a:lvl5pPr>
            <a:lvl6pPr marL="720000" indent="-144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6pPr>
            <a:lvl7pPr marL="93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7pPr>
            <a:lvl8pPr marL="1080000" indent="-144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400" b="1" dirty="0">
                <a:solidFill>
                  <a:srgbClr val="00338D"/>
                </a:solidFill>
                <a:latin typeface="Arial" panose="020B0604020202020204" pitchFamily="34" charset="0"/>
                <a:cs typeface="Arial" panose="020B0604020202020204" pitchFamily="34" charset="0"/>
              </a:rPr>
              <a:t>Partner</a:t>
            </a:r>
          </a:p>
        </p:txBody>
      </p:sp>
      <p:sp>
        <p:nvSpPr>
          <p:cNvPr id="48" name="Text Placeholder 9"/>
          <p:cNvSpPr txBox="1">
            <a:spLocks/>
          </p:cNvSpPr>
          <p:nvPr/>
        </p:nvSpPr>
        <p:spPr>
          <a:xfrm>
            <a:off x="2514600" y="1412668"/>
            <a:ext cx="9220200" cy="4835732"/>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600"/>
              </a:spcAft>
              <a:buFontTx/>
              <a:buNone/>
              <a:defRPr sz="10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000" kern="1200">
                <a:solidFill>
                  <a:schemeClr val="tx2"/>
                </a:solidFill>
                <a:latin typeface="+mn-lt"/>
                <a:ea typeface="+mn-ea"/>
                <a:cs typeface="+mn-cs"/>
              </a:defRPr>
            </a:lvl2pPr>
            <a:lvl3pPr marL="21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3pPr>
            <a:lvl4pPr marL="360000" indent="-144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4pPr>
            <a:lvl5pPr marL="57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baseline="0">
                <a:solidFill>
                  <a:schemeClr val="tx2"/>
                </a:solidFill>
                <a:latin typeface="+mn-lt"/>
                <a:ea typeface="+mn-ea"/>
                <a:cs typeface="+mn-cs"/>
              </a:defRPr>
            </a:lvl5pPr>
            <a:lvl6pPr marL="720000" indent="-144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6pPr>
            <a:lvl7pPr marL="93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7pPr>
            <a:lvl8pPr marL="1080000" indent="-144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0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Aft>
                <a:spcPts val="300"/>
              </a:spcAft>
            </a:pPr>
            <a:r>
              <a:rPr lang="en-US" b="1" dirty="0">
                <a:solidFill>
                  <a:srgbClr val="00338D"/>
                </a:solidFill>
                <a:latin typeface="Arial" panose="020B0604020202020204" pitchFamily="34" charset="0"/>
                <a:cs typeface="Arial" panose="020B0604020202020204" pitchFamily="34" charset="0"/>
              </a:rPr>
              <a:t>Background</a:t>
            </a:r>
          </a:p>
          <a:p>
            <a:pPr lvl="1">
              <a:spcAft>
                <a:spcPts val="300"/>
              </a:spcAft>
            </a:pPr>
            <a:r>
              <a:rPr lang="en-US" dirty="0">
                <a:solidFill>
                  <a:srgbClr val="000000"/>
                </a:solidFill>
                <a:latin typeface="Arial" panose="020B0604020202020204" pitchFamily="34" charset="0"/>
                <a:cs typeface="Arial" panose="020B0604020202020204" pitchFamily="34" charset="0"/>
              </a:rPr>
              <a:t>Ilanit joined the firm in 1998 and was appointed a partner in 2007.</a:t>
            </a:r>
          </a:p>
          <a:p>
            <a:pPr lvl="1">
              <a:spcAft>
                <a:spcPts val="300"/>
              </a:spcAft>
            </a:pPr>
            <a:r>
              <a:rPr lang="en-US" dirty="0">
                <a:solidFill>
                  <a:srgbClr val="000000"/>
                </a:solidFill>
                <a:latin typeface="Arial" panose="020B0604020202020204" pitchFamily="34" charset="0"/>
                <a:cs typeface="Arial" panose="020B0604020202020204" pitchFamily="34" charset="0"/>
              </a:rPr>
              <a:t>Ilanit is the head of LOB of the Insurance and Fintech. Ilanit has extensive experience in the field of banking, insurance, provident and pension in terms of audit, operational and financial risk management, as well as in AML, FATCA, CRS advisory projects.</a:t>
            </a:r>
          </a:p>
          <a:p>
            <a:pPr lvl="1">
              <a:spcAft>
                <a:spcPts val="300"/>
              </a:spcAft>
            </a:pPr>
            <a:r>
              <a:rPr lang="en-US" dirty="0">
                <a:solidFill>
                  <a:srgbClr val="000000"/>
                </a:solidFill>
                <a:latin typeface="Arial" panose="020B0604020202020204" pitchFamily="34" charset="0"/>
                <a:cs typeface="Arial" panose="020B0604020202020204" pitchFamily="34" charset="0"/>
              </a:rPr>
              <a:t>Under </a:t>
            </a:r>
            <a:r>
              <a:rPr lang="en-US" dirty="0" err="1">
                <a:solidFill>
                  <a:srgbClr val="000000"/>
                </a:solidFill>
                <a:latin typeface="Arial" panose="020B0604020202020204" pitchFamily="34" charset="0"/>
                <a:cs typeface="Arial" panose="020B0604020202020204" pitchFamily="34" charset="0"/>
              </a:rPr>
              <a:t>Ilanit's</a:t>
            </a:r>
            <a:r>
              <a:rPr lang="en-US" dirty="0">
                <a:solidFill>
                  <a:srgbClr val="000000"/>
                </a:solidFill>
                <a:latin typeface="Arial" panose="020B0604020202020204" pitchFamily="34" charset="0"/>
                <a:cs typeface="Arial" panose="020B0604020202020204" pitchFamily="34" charset="0"/>
              </a:rPr>
              <a:t> management, projects are carried out in many areas, such as: consulting in the implementation of IFRS 17, consulting in converting core systems, advising banks and institutional bodies in implementing AML, FATCA and CRS, data improvement projects, and auditing in a number of companies in the banking, insurance, provident and pension companies.  </a:t>
            </a:r>
          </a:p>
          <a:p>
            <a:pPr lvl="1">
              <a:spcAft>
                <a:spcPts val="300"/>
              </a:spcAft>
            </a:pPr>
            <a:r>
              <a:rPr lang="en-US" dirty="0">
                <a:solidFill>
                  <a:srgbClr val="000000"/>
                </a:solidFill>
                <a:latin typeface="Arial" panose="020B0604020202020204" pitchFamily="34" charset="0"/>
                <a:cs typeface="Arial" panose="020B0604020202020204" pitchFamily="34" charset="0"/>
              </a:rPr>
              <a:t>Ilanit is also very involved in the Fintech &amp; </a:t>
            </a:r>
            <a:r>
              <a:rPr lang="en-US" dirty="0" err="1">
                <a:solidFill>
                  <a:srgbClr val="000000"/>
                </a:solidFill>
                <a:latin typeface="Arial" panose="020B0604020202020204" pitchFamily="34" charset="0"/>
                <a:cs typeface="Arial" panose="020B0604020202020204" pitchFamily="34" charset="0"/>
              </a:rPr>
              <a:t>Insurtech</a:t>
            </a:r>
            <a:r>
              <a:rPr lang="en-US" dirty="0">
                <a:solidFill>
                  <a:srgbClr val="000000"/>
                </a:solidFill>
                <a:latin typeface="Arial" panose="020B0604020202020204" pitchFamily="34" charset="0"/>
                <a:cs typeface="Arial" panose="020B0604020202020204" pitchFamily="34" charset="0"/>
              </a:rPr>
              <a:t> industry in Israel, making connections between the </a:t>
            </a:r>
            <a:r>
              <a:rPr lang="en-US" dirty="0" err="1">
                <a:solidFill>
                  <a:srgbClr val="000000"/>
                </a:solidFill>
                <a:latin typeface="Arial" panose="020B0604020202020204" pitchFamily="34" charset="0"/>
                <a:cs typeface="Arial" panose="020B0604020202020204" pitchFamily="34" charset="0"/>
              </a:rPr>
              <a:t>fintechs</a:t>
            </a:r>
            <a:r>
              <a:rPr lang="en-US" dirty="0">
                <a:solidFill>
                  <a:srgbClr val="000000"/>
                </a:solidFill>
                <a:latin typeface="Arial" panose="020B0604020202020204" pitchFamily="34" charset="0"/>
                <a:cs typeface="Arial" panose="020B0604020202020204" pitchFamily="34" charset="0"/>
              </a:rPr>
              <a:t> &amp; </a:t>
            </a:r>
            <a:r>
              <a:rPr lang="en-US" dirty="0" err="1">
                <a:solidFill>
                  <a:srgbClr val="000000"/>
                </a:solidFill>
                <a:latin typeface="Arial" panose="020B0604020202020204" pitchFamily="34" charset="0"/>
                <a:cs typeface="Arial" panose="020B0604020202020204" pitchFamily="34" charset="0"/>
              </a:rPr>
              <a:t>Insurtechs</a:t>
            </a:r>
            <a:r>
              <a:rPr lang="en-US" dirty="0">
                <a:solidFill>
                  <a:srgbClr val="000000"/>
                </a:solidFill>
                <a:latin typeface="Arial" panose="020B0604020202020204" pitchFamily="34" charset="0"/>
                <a:cs typeface="Arial" panose="020B0604020202020204" pitchFamily="34" charset="0"/>
              </a:rPr>
              <a:t> and the Banks and Insurance companies and also advising </a:t>
            </a:r>
            <a:r>
              <a:rPr lang="en-US" dirty="0" err="1">
                <a:solidFill>
                  <a:srgbClr val="000000"/>
                </a:solidFill>
                <a:latin typeface="Arial" panose="020B0604020202020204" pitchFamily="34" charset="0"/>
                <a:cs typeface="Arial" panose="020B0604020202020204" pitchFamily="34" charset="0"/>
              </a:rPr>
              <a:t>Fintechs</a:t>
            </a:r>
            <a:r>
              <a:rPr lang="en-US" dirty="0">
                <a:solidFill>
                  <a:srgbClr val="000000"/>
                </a:solidFill>
                <a:latin typeface="Arial" panose="020B0604020202020204" pitchFamily="34" charset="0"/>
                <a:cs typeface="Arial" panose="020B0604020202020204" pitchFamily="34" charset="0"/>
              </a:rPr>
              <a:t> &amp; </a:t>
            </a:r>
            <a:r>
              <a:rPr lang="en-US" dirty="0" err="1">
                <a:solidFill>
                  <a:srgbClr val="000000"/>
                </a:solidFill>
                <a:latin typeface="Arial" panose="020B0604020202020204" pitchFamily="34" charset="0"/>
                <a:cs typeface="Arial" panose="020B0604020202020204" pitchFamily="34" charset="0"/>
              </a:rPr>
              <a:t>Insurtehcs</a:t>
            </a:r>
            <a:r>
              <a:rPr lang="en-US" dirty="0">
                <a:solidFill>
                  <a:srgbClr val="000000"/>
                </a:solidFill>
                <a:latin typeface="Arial" panose="020B0604020202020204" pitchFamily="34" charset="0"/>
                <a:cs typeface="Arial" panose="020B0604020202020204" pitchFamily="34" charset="0"/>
              </a:rPr>
              <a:t> and new digital banks or new digital insurance companies on different subjects.</a:t>
            </a:r>
          </a:p>
          <a:p>
            <a:pPr lvl="1">
              <a:spcAft>
                <a:spcPts val="300"/>
              </a:spcAft>
            </a:pPr>
            <a:endParaRPr lang="en-US" dirty="0">
              <a:solidFill>
                <a:srgbClr val="000000"/>
              </a:solidFill>
              <a:latin typeface="Arial" panose="020B0604020202020204" pitchFamily="34" charset="0"/>
              <a:cs typeface="Arial" panose="020B0604020202020204" pitchFamily="34" charset="0"/>
            </a:endParaRPr>
          </a:p>
          <a:p>
            <a:pPr lvl="1">
              <a:spcAft>
                <a:spcPts val="300"/>
              </a:spcAft>
            </a:pPr>
            <a:r>
              <a:rPr lang="en-US" b="1" dirty="0">
                <a:solidFill>
                  <a:srgbClr val="003593"/>
                </a:solidFill>
                <a:latin typeface="Arial" panose="020B0604020202020204" pitchFamily="34" charset="0"/>
                <a:cs typeface="Arial" panose="020B0604020202020204" pitchFamily="34" charset="0"/>
              </a:rPr>
              <a:t>Professional and industry experience</a:t>
            </a:r>
          </a:p>
          <a:p>
            <a:pPr marL="180695" lvl="1" indent="-171450" algn="just">
              <a:spcBef>
                <a:spcPts val="97"/>
              </a:spcBef>
              <a:spcAft>
                <a:spcPts val="97"/>
              </a:spcAft>
              <a:buClr>
                <a:schemeClr val="tx1"/>
              </a:buClr>
              <a:buFont typeface="Arial" panose="020B0604020202020204" pitchFamily="34" charset="0"/>
              <a:buChar char="‒"/>
              <a:defRPr/>
            </a:pPr>
            <a:r>
              <a:rPr lang="en-US" kern="0" dirty="0">
                <a:solidFill>
                  <a:schemeClr val="tx1"/>
                </a:solidFill>
                <a:latin typeface="Arial" panose="020B0604020202020204" pitchFamily="34" charset="0"/>
                <a:cs typeface="Arial" panose="020B0604020202020204" pitchFamily="34" charset="0"/>
              </a:rPr>
              <a:t>IFRS 17 and Solvency II advisory services and audits, including actuarial DD. </a:t>
            </a:r>
          </a:p>
          <a:p>
            <a:pPr marL="180695" lvl="1" indent="-171450" algn="just">
              <a:spcBef>
                <a:spcPts val="97"/>
              </a:spcBef>
              <a:spcAft>
                <a:spcPts val="97"/>
              </a:spcAft>
              <a:buClr>
                <a:schemeClr val="tx1"/>
              </a:buClr>
              <a:buFont typeface="Arial" panose="020B0604020202020204" pitchFamily="34" charset="0"/>
              <a:buChar char="‒"/>
              <a:defRPr/>
            </a:pPr>
            <a:r>
              <a:rPr lang="en-US" kern="0" dirty="0">
                <a:solidFill>
                  <a:schemeClr val="tx1"/>
                </a:solidFill>
                <a:latin typeface="Arial" panose="020B0604020202020204" pitchFamily="34" charset="0"/>
                <a:cs typeface="Arial" panose="020B0604020202020204" pitchFamily="34" charset="0"/>
              </a:rPr>
              <a:t>Advising </a:t>
            </a:r>
            <a:r>
              <a:rPr lang="en-US" kern="0" dirty="0" err="1">
                <a:solidFill>
                  <a:schemeClr val="tx1"/>
                </a:solidFill>
                <a:latin typeface="Arial" panose="020B0604020202020204" pitchFamily="34" charset="0"/>
                <a:cs typeface="Arial" panose="020B0604020202020204" pitchFamily="34" charset="0"/>
              </a:rPr>
              <a:t>fintechs</a:t>
            </a:r>
            <a:r>
              <a:rPr lang="en-US" kern="0" dirty="0">
                <a:solidFill>
                  <a:schemeClr val="tx1"/>
                </a:solidFill>
                <a:latin typeface="Arial" panose="020B0604020202020204" pitchFamily="34" charset="0"/>
                <a:cs typeface="Arial" panose="020B0604020202020204" pitchFamily="34" charset="0"/>
              </a:rPr>
              <a:t>, </a:t>
            </a:r>
            <a:r>
              <a:rPr lang="en-US" kern="0" dirty="0" err="1">
                <a:solidFill>
                  <a:schemeClr val="tx1"/>
                </a:solidFill>
                <a:latin typeface="Arial" panose="020B0604020202020204" pitchFamily="34" charset="0"/>
                <a:cs typeface="Arial" panose="020B0604020202020204" pitchFamily="34" charset="0"/>
              </a:rPr>
              <a:t>insurtechs</a:t>
            </a:r>
            <a:r>
              <a:rPr lang="en-US" kern="0" dirty="0">
                <a:solidFill>
                  <a:schemeClr val="tx1"/>
                </a:solidFill>
                <a:latin typeface="Arial" panose="020B0604020202020204" pitchFamily="34" charset="0"/>
                <a:cs typeface="Arial" panose="020B0604020202020204" pitchFamily="34" charset="0"/>
              </a:rPr>
              <a:t>, digital insurance companies and digital banks.</a:t>
            </a:r>
            <a:endParaRPr lang="en-US" dirty="0">
              <a:solidFill>
                <a:srgbClr val="000000"/>
              </a:solidFill>
              <a:latin typeface="Arial" panose="020B0604020202020204" pitchFamily="34" charset="0"/>
              <a:cs typeface="Arial" panose="020B0604020202020204" pitchFamily="34" charset="0"/>
            </a:endParaRPr>
          </a:p>
          <a:p>
            <a:pPr marL="180695" lvl="1" indent="-171450" algn="just">
              <a:spcBef>
                <a:spcPts val="97"/>
              </a:spcBef>
              <a:spcAft>
                <a:spcPts val="97"/>
              </a:spcAft>
              <a:buClr>
                <a:schemeClr val="tx1"/>
              </a:buClr>
              <a:buFont typeface="Arial" panose="020B0604020202020204" pitchFamily="34" charset="0"/>
              <a:buChar char="‒"/>
              <a:defRPr/>
            </a:pPr>
            <a:r>
              <a:rPr lang="en-US" kern="0" dirty="0">
                <a:solidFill>
                  <a:schemeClr val="tx1"/>
                </a:solidFill>
                <a:latin typeface="Arial" panose="020B0604020202020204" pitchFamily="34" charset="0"/>
                <a:cs typeface="Arial" panose="020B0604020202020204" pitchFamily="34" charset="0"/>
              </a:rPr>
              <a:t>ISAE 3402 and ISAE 3000 for financial operational subjects, including provident funds operations, trust funds operations and custodian services.</a:t>
            </a:r>
          </a:p>
          <a:p>
            <a:pPr marL="180695" lvl="1" indent="-171450" algn="just">
              <a:spcBef>
                <a:spcPts val="97"/>
              </a:spcBef>
              <a:spcAft>
                <a:spcPts val="97"/>
              </a:spcAft>
              <a:buClr>
                <a:schemeClr val="tx1"/>
              </a:buClr>
              <a:buFont typeface="Arial" panose="020B0604020202020204" pitchFamily="34" charset="0"/>
              <a:buChar char="‒"/>
              <a:defRPr/>
            </a:pPr>
            <a:r>
              <a:rPr lang="en-US" kern="0" dirty="0">
                <a:solidFill>
                  <a:schemeClr val="tx1"/>
                </a:solidFill>
                <a:latin typeface="Arial" panose="020B0604020202020204" pitchFamily="34" charset="0"/>
                <a:cs typeface="Arial" panose="020B0604020202020204" pitchFamily="34" charset="0"/>
              </a:rPr>
              <a:t>AML, FATCA and CRS advisory services both to the financial industry (Banks, Insurance companies and large Investment houses).   </a:t>
            </a:r>
          </a:p>
          <a:p>
            <a:pPr marL="180695" lvl="1" indent="-171450" algn="just">
              <a:spcBef>
                <a:spcPts val="97"/>
              </a:spcBef>
              <a:spcAft>
                <a:spcPts val="97"/>
              </a:spcAft>
              <a:buClr>
                <a:schemeClr val="tx1"/>
              </a:buClr>
              <a:buFont typeface="Arial" panose="020B0604020202020204" pitchFamily="34" charset="0"/>
              <a:buChar char="‒"/>
              <a:defRPr/>
            </a:pPr>
            <a:r>
              <a:rPr lang="en-US" kern="0" dirty="0">
                <a:solidFill>
                  <a:schemeClr val="tx1"/>
                </a:solidFill>
                <a:latin typeface="Arial" panose="020B0604020202020204" pitchFamily="34" charset="0"/>
                <a:cs typeface="Arial" panose="020B0604020202020204" pitchFamily="34" charset="0"/>
              </a:rPr>
              <a:t>Ilanit provides consultation services to banks and insurance companies in the process of choosing, purchasing and implementing new IT systems, including core systems, SAP systems (including SAP FPSL and SAP HANA) and integration of Fintech and </a:t>
            </a:r>
            <a:r>
              <a:rPr lang="en-US" kern="0" dirty="0" err="1">
                <a:solidFill>
                  <a:schemeClr val="tx1"/>
                </a:solidFill>
                <a:latin typeface="Arial" panose="020B0604020202020204" pitchFamily="34" charset="0"/>
                <a:cs typeface="Arial" panose="020B0604020202020204" pitchFamily="34" charset="0"/>
              </a:rPr>
              <a:t>Insurtech</a:t>
            </a:r>
            <a:r>
              <a:rPr lang="en-US" kern="0" dirty="0">
                <a:solidFill>
                  <a:schemeClr val="tx1"/>
                </a:solidFill>
                <a:latin typeface="Arial" panose="020B0604020202020204" pitchFamily="34" charset="0"/>
                <a:cs typeface="Arial" panose="020B0604020202020204" pitchFamily="34" charset="0"/>
              </a:rPr>
              <a:t> systems.</a:t>
            </a:r>
          </a:p>
          <a:p>
            <a:pPr marL="180695" lvl="1" indent="-171450" algn="just">
              <a:spcBef>
                <a:spcPts val="97"/>
              </a:spcBef>
              <a:spcAft>
                <a:spcPts val="97"/>
              </a:spcAft>
              <a:buClr>
                <a:schemeClr val="tx1"/>
              </a:buClr>
              <a:buFont typeface="Arial" panose="020B0604020202020204" pitchFamily="34" charset="0"/>
              <a:buChar char="‒"/>
              <a:defRPr/>
            </a:pPr>
            <a:r>
              <a:rPr lang="en-US" kern="0" dirty="0">
                <a:solidFill>
                  <a:schemeClr val="tx1"/>
                </a:solidFill>
                <a:latin typeface="Arial" panose="020B0604020202020204" pitchFamily="34" charset="0"/>
                <a:cs typeface="Arial" panose="020B0604020202020204" pitchFamily="34" charset="0"/>
              </a:rPr>
              <a:t>Ilanit is responsible for the ongoing audit supervision of actuarial calculations and risk management for companies in the fields of insurance companies, pension funds, provident funds and IAS 19.</a:t>
            </a:r>
          </a:p>
          <a:p>
            <a:pPr marL="180695" lvl="1" indent="-171450" algn="just">
              <a:spcBef>
                <a:spcPts val="97"/>
              </a:spcBef>
              <a:spcAft>
                <a:spcPts val="97"/>
              </a:spcAft>
              <a:buClr>
                <a:schemeClr val="tx1"/>
              </a:buClr>
              <a:buFont typeface="Arial" panose="020B0604020202020204" pitchFamily="34" charset="0"/>
              <a:buChar char="‒"/>
              <a:defRPr/>
            </a:pPr>
            <a:r>
              <a:rPr lang="en-US" kern="0" dirty="0">
                <a:solidFill>
                  <a:schemeClr val="tx1"/>
                </a:solidFill>
                <a:latin typeface="Arial" panose="020B0604020202020204" pitchFamily="34" charset="0"/>
                <a:cs typeface="Arial" panose="020B0604020202020204" pitchFamily="34" charset="0"/>
              </a:rPr>
              <a:t> SOX 404 advisory projects in financial institutions as well as industrial and software companies. Part of the projects took place in subsidiaries abroad (mainly in the US and in Europe).</a:t>
            </a:r>
          </a:p>
          <a:p>
            <a:pPr marL="180695" lvl="1" indent="-171450" algn="just">
              <a:spcBef>
                <a:spcPts val="97"/>
              </a:spcBef>
              <a:spcAft>
                <a:spcPts val="97"/>
              </a:spcAft>
              <a:buClr>
                <a:schemeClr val="tx1"/>
              </a:buClr>
              <a:buFont typeface="Arial" panose="020B0604020202020204" pitchFamily="34" charset="0"/>
              <a:buChar char="‒"/>
              <a:defRPr/>
            </a:pPr>
            <a:r>
              <a:rPr lang="en-US" kern="0" dirty="0">
                <a:solidFill>
                  <a:schemeClr val="tx1"/>
                </a:solidFill>
                <a:latin typeface="Arial" panose="020B0604020202020204" pitchFamily="34" charset="0"/>
                <a:cs typeface="Arial" panose="020B0604020202020204" pitchFamily="34" charset="0"/>
              </a:rPr>
              <a:t> Various IT leading projects in Israel’s largest financial institutions (banks, insurance companies, </a:t>
            </a:r>
            <a:r>
              <a:rPr lang="en-US" kern="0" dirty="0" err="1">
                <a:solidFill>
                  <a:schemeClr val="tx1"/>
                </a:solidFill>
                <a:latin typeface="Arial" panose="020B0604020202020204" pitchFamily="34" charset="0"/>
                <a:cs typeface="Arial" panose="020B0604020202020204" pitchFamily="34" charset="0"/>
              </a:rPr>
              <a:t>etc</a:t>
            </a:r>
            <a:r>
              <a:rPr lang="en-US" kern="0" dirty="0">
                <a:solidFill>
                  <a:schemeClr val="tx1"/>
                </a:solidFill>
                <a:latin typeface="Arial" panose="020B0604020202020204" pitchFamily="34" charset="0"/>
                <a:cs typeface="Arial" panose="020B0604020202020204" pitchFamily="34" charset="0"/>
              </a:rPr>
              <a:t>).</a:t>
            </a:r>
          </a:p>
          <a:p>
            <a:pPr lvl="1">
              <a:spcAft>
                <a:spcPts val="300"/>
              </a:spcAft>
            </a:pPr>
            <a:endParaRPr lang="en-US" dirty="0">
              <a:solidFill>
                <a:srgbClr val="000000"/>
              </a:solidFill>
              <a:latin typeface="Arial" panose="020B0604020202020204" pitchFamily="34" charset="0"/>
              <a:cs typeface="Arial" panose="020B0604020202020204" pitchFamily="34" charset="0"/>
            </a:endParaRPr>
          </a:p>
          <a:p>
            <a:pPr lvl="1">
              <a:spcAft>
                <a:spcPts val="300"/>
              </a:spcAft>
            </a:pPr>
            <a:endParaRPr lang="en-US" dirty="0">
              <a:solidFill>
                <a:srgbClr val="000000"/>
              </a:solidFill>
              <a:latin typeface="Arial" panose="020B0604020202020204" pitchFamily="34" charset="0"/>
              <a:cs typeface="Arial" panose="020B0604020202020204" pitchFamily="34" charset="0"/>
            </a:endParaRPr>
          </a:p>
          <a:p>
            <a:pPr lvl="1">
              <a:spcAft>
                <a:spcPts val="300"/>
              </a:spcAft>
            </a:pPr>
            <a:endParaRPr lang="en-US" b="1" dirty="0">
              <a:solidFill>
                <a:srgbClr val="00338D"/>
              </a:solidFill>
              <a:latin typeface="Arial" panose="020B0604020202020204" pitchFamily="34" charset="0"/>
              <a:cs typeface="Arial" panose="020B0604020202020204" pitchFamily="34" charset="0"/>
            </a:endParaRPr>
          </a:p>
        </p:txBody>
      </p:sp>
      <p:cxnSp>
        <p:nvCxnSpPr>
          <p:cNvPr id="14" name="Straight Connector 13"/>
          <p:cNvCxnSpPr/>
          <p:nvPr/>
        </p:nvCxnSpPr>
        <p:spPr>
          <a:xfrm>
            <a:off x="2362200" y="1393618"/>
            <a:ext cx="0" cy="4854782"/>
          </a:xfrm>
          <a:prstGeom prst="line">
            <a:avLst/>
          </a:prstGeom>
          <a:ln>
            <a:solidFill>
              <a:srgbClr val="003593"/>
            </a:solidFill>
          </a:ln>
        </p:spPr>
        <p:style>
          <a:lnRef idx="1">
            <a:schemeClr val="accent1"/>
          </a:lnRef>
          <a:fillRef idx="0">
            <a:schemeClr val="accent1"/>
          </a:fillRef>
          <a:effectRef idx="0">
            <a:schemeClr val="accent1"/>
          </a:effectRef>
          <a:fontRef idx="minor">
            <a:schemeClr val="tx1"/>
          </a:fontRef>
        </p:style>
      </p:cxnSp>
      <p:sp>
        <p:nvSpPr>
          <p:cNvPr id="50" name="Text Placeholder 5"/>
          <p:cNvSpPr>
            <a:spLocks noGrp="1"/>
          </p:cNvSpPr>
          <p:nvPr>
            <p:ph type="body" sz="quarter" idx="10"/>
          </p:nvPr>
        </p:nvSpPr>
        <p:spPr>
          <a:xfrm>
            <a:off x="502843" y="2854326"/>
            <a:ext cx="1706957" cy="3276600"/>
          </a:xfrm>
        </p:spPr>
        <p:txBody>
          <a:bodyPr>
            <a:noAutofit/>
          </a:bodyPr>
          <a:lstStyle/>
          <a:p>
            <a:pPr lvl="0"/>
            <a:r>
              <a:rPr lang="it-IT" sz="850" b="0" dirty="0">
                <a:solidFill>
                  <a:srgbClr val="003593"/>
                </a:solidFill>
                <a:latin typeface="Arial" panose="020B0604020202020204" pitchFamily="34" charset="0"/>
                <a:cs typeface="Arial" panose="020B0604020202020204" pitchFamily="34" charset="0"/>
              </a:rPr>
              <a:t>KPMG Somekh Chaikin</a:t>
            </a:r>
            <a:br>
              <a:rPr lang="it-IT" sz="850" b="0" dirty="0">
                <a:solidFill>
                  <a:srgbClr val="003593"/>
                </a:solidFill>
                <a:latin typeface="Arial" panose="020B0604020202020204" pitchFamily="34" charset="0"/>
                <a:cs typeface="Arial" panose="020B0604020202020204" pitchFamily="34" charset="0"/>
              </a:rPr>
            </a:br>
            <a:r>
              <a:rPr lang="it-IT" sz="850" b="0" dirty="0">
                <a:solidFill>
                  <a:srgbClr val="003593"/>
                </a:solidFill>
                <a:latin typeface="Arial" panose="020B0604020202020204" pitchFamily="34" charset="0"/>
                <a:cs typeface="Arial" panose="020B0604020202020204" pitchFamily="34" charset="0"/>
              </a:rPr>
              <a:t>17 Ha’arba’a St.</a:t>
            </a:r>
          </a:p>
          <a:p>
            <a:pPr lvl="0"/>
            <a:r>
              <a:rPr lang="it-IT" sz="850" b="0" dirty="0">
                <a:solidFill>
                  <a:srgbClr val="003593"/>
                </a:solidFill>
                <a:latin typeface="Arial" panose="020B0604020202020204" pitchFamily="34" charset="0"/>
                <a:cs typeface="Arial" panose="020B0604020202020204" pitchFamily="34" charset="0"/>
              </a:rPr>
              <a:t>Tel Aviv, Israel 64739</a:t>
            </a:r>
          </a:p>
          <a:p>
            <a:pPr lvl="0"/>
            <a:endParaRPr lang="it-IT" sz="850" b="0" dirty="0">
              <a:solidFill>
                <a:srgbClr val="003593"/>
              </a:solidFill>
              <a:latin typeface="Arial" panose="020B0604020202020204" pitchFamily="34" charset="0"/>
              <a:cs typeface="Arial" panose="020B0604020202020204" pitchFamily="34" charset="0"/>
            </a:endParaRPr>
          </a:p>
          <a:p>
            <a:pPr lvl="1">
              <a:spcBef>
                <a:spcPts val="0"/>
              </a:spcBef>
              <a:spcAft>
                <a:spcPts val="0"/>
              </a:spcAft>
            </a:pPr>
            <a:r>
              <a:rPr lang="it-IT" sz="850" dirty="0">
                <a:solidFill>
                  <a:srgbClr val="003593"/>
                </a:solidFill>
                <a:latin typeface="Arial" panose="020B0604020202020204" pitchFamily="34" charset="0"/>
                <a:cs typeface="Arial" panose="020B0604020202020204" pitchFamily="34" charset="0"/>
              </a:rPr>
              <a:t>Cell  +972-52-</a:t>
            </a:r>
            <a:r>
              <a:rPr lang="he-IL" sz="850" dirty="0">
                <a:solidFill>
                  <a:srgbClr val="003593"/>
                </a:solidFill>
                <a:latin typeface="Arial" panose="020B0604020202020204" pitchFamily="34" charset="0"/>
                <a:cs typeface="Arial" panose="020B0604020202020204" pitchFamily="34" charset="0"/>
              </a:rPr>
              <a:t>854</a:t>
            </a:r>
            <a:r>
              <a:rPr lang="it-IT" sz="850" dirty="0">
                <a:solidFill>
                  <a:srgbClr val="003593"/>
                </a:solidFill>
                <a:latin typeface="Arial" panose="020B0604020202020204" pitchFamily="34" charset="0"/>
                <a:cs typeface="Arial" panose="020B0604020202020204" pitchFamily="34" charset="0"/>
              </a:rPr>
              <a:t>-</a:t>
            </a:r>
            <a:r>
              <a:rPr lang="he-IL" sz="850" dirty="0">
                <a:solidFill>
                  <a:srgbClr val="003593"/>
                </a:solidFill>
                <a:latin typeface="Arial" panose="020B0604020202020204" pitchFamily="34" charset="0"/>
                <a:cs typeface="Arial" panose="020B0604020202020204" pitchFamily="34" charset="0"/>
              </a:rPr>
              <a:t>0080</a:t>
            </a:r>
            <a:br>
              <a:rPr lang="it-IT" sz="850" dirty="0">
                <a:solidFill>
                  <a:srgbClr val="003593"/>
                </a:solidFill>
                <a:latin typeface="Arial" panose="020B0604020202020204" pitchFamily="34" charset="0"/>
                <a:cs typeface="Arial" panose="020B0604020202020204" pitchFamily="34" charset="0"/>
              </a:rPr>
            </a:br>
            <a:r>
              <a:rPr lang="it-IT" sz="850" dirty="0">
                <a:solidFill>
                  <a:srgbClr val="003593"/>
                </a:solidFill>
                <a:latin typeface="Arial" panose="020B0604020202020204" pitchFamily="34" charset="0"/>
                <a:cs typeface="Arial" panose="020B0604020202020204" pitchFamily="34" charset="0"/>
              </a:rPr>
              <a:t>iadesman@KPMG.com</a:t>
            </a:r>
            <a:endParaRPr lang="he-IL" sz="850" dirty="0">
              <a:solidFill>
                <a:srgbClr val="003593"/>
              </a:solidFill>
              <a:latin typeface="Arial" panose="020B0604020202020204" pitchFamily="34" charset="0"/>
              <a:cs typeface="Arial" panose="020B0604020202020204" pitchFamily="34" charset="0"/>
            </a:endParaRPr>
          </a:p>
          <a:p>
            <a:pPr lvl="1">
              <a:spcBef>
                <a:spcPts val="0"/>
              </a:spcBef>
              <a:spcAft>
                <a:spcPts val="0"/>
              </a:spcAft>
            </a:pPr>
            <a:endParaRPr lang="it-IT" sz="850" dirty="0">
              <a:latin typeface="Arial" panose="020B0604020202020204" pitchFamily="34" charset="0"/>
              <a:cs typeface="Arial" panose="020B0604020202020204" pitchFamily="34" charset="0"/>
            </a:endParaRPr>
          </a:p>
          <a:p>
            <a:r>
              <a:rPr lang="en-GB" sz="850" dirty="0">
                <a:latin typeface="Arial" panose="020B0604020202020204" pitchFamily="34" charset="0"/>
                <a:cs typeface="Arial" panose="020B0604020202020204" pitchFamily="34" charset="0"/>
              </a:rPr>
              <a:t>Function &amp; Specialization</a:t>
            </a:r>
          </a:p>
          <a:p>
            <a:pPr marL="114026" lvl="2" indent="-114026" defTabSz="887553" fontAlgn="auto">
              <a:spcBef>
                <a:spcPts val="0"/>
              </a:spcBef>
              <a:spcAft>
                <a:spcPts val="0"/>
              </a:spcAft>
              <a:buClrTx/>
              <a:buFont typeface="Arial" panose="020B0604020202020204" pitchFamily="34" charset="0"/>
              <a:buChar char="•"/>
              <a:tabLst>
                <a:tab pos="288147" algn="l"/>
              </a:tabLst>
            </a:pPr>
            <a:r>
              <a:rPr lang="en-US" sz="865" dirty="0">
                <a:solidFill>
                  <a:srgbClr val="003593"/>
                </a:solidFill>
                <a:latin typeface="Calibri" panose="020F0502020204030204" pitchFamily="34" charset="0"/>
                <a:ea typeface="+mn-ea"/>
                <a:cs typeface="Calibri" panose="020F0502020204030204" pitchFamily="34" charset="0"/>
              </a:rPr>
              <a:t>Ilanit is head of LOB of Insurance and Fintech, KPMG Somekh Chaikin</a:t>
            </a:r>
          </a:p>
          <a:p>
            <a:pPr marL="171450" lvl="1" indent="-171450">
              <a:spcBef>
                <a:spcPts val="0"/>
              </a:spcBef>
              <a:spcAft>
                <a:spcPts val="0"/>
              </a:spcAft>
              <a:buClr>
                <a:srgbClr val="00338D"/>
              </a:buClr>
              <a:buFont typeface="Wingdings" panose="05000000000000000000" pitchFamily="2" charset="2"/>
              <a:buChar char="§"/>
              <a:tabLst>
                <a:tab pos="296851" algn="l"/>
              </a:tabLst>
            </a:pPr>
            <a:endParaRPr lang="en-GB" sz="850" dirty="0">
              <a:solidFill>
                <a:srgbClr val="003593"/>
              </a:solidFill>
              <a:latin typeface="Arial" panose="020B0604020202020204" pitchFamily="34" charset="0"/>
              <a:cs typeface="Arial" panose="020B0604020202020204" pitchFamily="34" charset="0"/>
            </a:endParaRPr>
          </a:p>
          <a:p>
            <a:r>
              <a:rPr lang="en-GB" sz="850" dirty="0">
                <a:latin typeface="Arial" panose="020B0604020202020204" pitchFamily="34" charset="0"/>
                <a:cs typeface="Arial" panose="020B0604020202020204" pitchFamily="34" charset="0"/>
              </a:rPr>
              <a:t>Education, licenses, and certifications</a:t>
            </a:r>
          </a:p>
          <a:p>
            <a:pPr marL="171450" lvl="1" indent="-171450">
              <a:spcBef>
                <a:spcPts val="0"/>
              </a:spcBef>
              <a:spcAft>
                <a:spcPts val="0"/>
              </a:spcAft>
              <a:buClr>
                <a:srgbClr val="00338D"/>
              </a:buClr>
              <a:buFont typeface="Wingdings" panose="05000000000000000000" pitchFamily="2" charset="2"/>
              <a:buChar char="§"/>
              <a:tabLst>
                <a:tab pos="296851" algn="l"/>
              </a:tabLst>
            </a:pPr>
            <a:r>
              <a:rPr lang="en-US" sz="850" dirty="0">
                <a:solidFill>
                  <a:srgbClr val="003593"/>
                </a:solidFill>
                <a:latin typeface="Arial" panose="020B0604020202020204" pitchFamily="34" charset="0"/>
                <a:cs typeface="Arial" panose="020B0604020202020204" pitchFamily="34" charset="0"/>
              </a:rPr>
              <a:t>BA, Accounting and Law, Tel-Aviv University</a:t>
            </a:r>
          </a:p>
          <a:p>
            <a:pPr marL="171450" lvl="1" indent="-171450">
              <a:spcBef>
                <a:spcPts val="0"/>
              </a:spcBef>
              <a:spcAft>
                <a:spcPts val="0"/>
              </a:spcAft>
              <a:buClr>
                <a:srgbClr val="00338D"/>
              </a:buClr>
              <a:buFont typeface="Wingdings" panose="05000000000000000000" pitchFamily="2" charset="2"/>
              <a:buChar char="§"/>
              <a:tabLst>
                <a:tab pos="296851" algn="l"/>
              </a:tabLst>
            </a:pPr>
            <a:r>
              <a:rPr lang="en-US" sz="850" dirty="0">
                <a:solidFill>
                  <a:srgbClr val="003593"/>
                </a:solidFill>
                <a:latin typeface="Arial" panose="020B0604020202020204" pitchFamily="34" charset="0"/>
                <a:cs typeface="Arial" panose="020B0604020202020204" pitchFamily="34" charset="0"/>
              </a:rPr>
              <a:t>MA, law, Tel-Aviv University</a:t>
            </a:r>
          </a:p>
          <a:p>
            <a:pPr marL="171450" lvl="1" indent="-171450">
              <a:spcBef>
                <a:spcPts val="0"/>
              </a:spcBef>
              <a:spcAft>
                <a:spcPts val="0"/>
              </a:spcAft>
              <a:buClr>
                <a:srgbClr val="00338D"/>
              </a:buClr>
              <a:buFont typeface="Wingdings" panose="05000000000000000000" pitchFamily="2" charset="2"/>
              <a:buChar char="§"/>
              <a:tabLst>
                <a:tab pos="296851" algn="l"/>
              </a:tabLst>
            </a:pPr>
            <a:r>
              <a:rPr lang="en-US" sz="850" dirty="0">
                <a:solidFill>
                  <a:srgbClr val="003593"/>
                </a:solidFill>
                <a:latin typeface="Arial" panose="020B0604020202020204" pitchFamily="34" charset="0"/>
                <a:cs typeface="Arial" panose="020B0604020202020204" pitchFamily="34" charset="0"/>
              </a:rPr>
              <a:t>Graduate of the Information Systems Analysis course</a:t>
            </a:r>
          </a:p>
        </p:txBody>
      </p:sp>
      <p:sp>
        <p:nvSpPr>
          <p:cNvPr id="2" name="Slide Number Placeholder 1"/>
          <p:cNvSpPr>
            <a:spLocks noGrp="1"/>
          </p:cNvSpPr>
          <p:nvPr>
            <p:ph type="sldNum" sz="quarter" idx="4"/>
          </p:nvPr>
        </p:nvSpPr>
        <p:spPr/>
        <p:txBody>
          <a:bodyPr/>
          <a:lstStyle/>
          <a:p>
            <a:pPr defTabSz="488388"/>
            <a:fld id="{6FB6EF3F-FF5F-2148-9E03-7E3C61E65504}" type="slidenum">
              <a:rPr lang="en-US" smtClean="0">
                <a:solidFill>
                  <a:prstClr val="black">
                    <a:lumMod val="85000"/>
                    <a:lumOff val="15000"/>
                  </a:prstClr>
                </a:solidFill>
              </a:rPr>
              <a:pPr defTabSz="488388"/>
              <a:t>1</a:t>
            </a:fld>
            <a:endParaRPr lang="en-US" dirty="0">
              <a:solidFill>
                <a:prstClr val="black">
                  <a:lumMod val="85000"/>
                  <a:lumOff val="15000"/>
                </a:prstClr>
              </a:solidFill>
            </a:endParaRPr>
          </a:p>
        </p:txBody>
      </p:sp>
      <p:pic>
        <p:nvPicPr>
          <p:cNvPr id="5" name="Picture 4">
            <a:extLst>
              <a:ext uri="{FF2B5EF4-FFF2-40B4-BE49-F238E27FC236}">
                <a16:creationId xmlns:a16="http://schemas.microsoft.com/office/drawing/2014/main" id="{B97A33A2-B67E-49A3-9695-E2BBF0F1F8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843" y="1303668"/>
            <a:ext cx="990591" cy="1484881"/>
          </a:xfrm>
          <a:prstGeom prst="rect">
            <a:avLst/>
          </a:prstGeom>
        </p:spPr>
      </p:pic>
    </p:spTree>
    <p:extLst>
      <p:ext uri="{BB962C8B-B14F-4D97-AF65-F5344CB8AC3E}">
        <p14:creationId xmlns:p14="http://schemas.microsoft.com/office/powerpoint/2010/main" val="11614582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4_IL 16x9 Template">
  <a:themeElements>
    <a:clrScheme name="KPMG">
      <a:dk1>
        <a:sysClr val="windowText" lastClr="000000"/>
      </a:dk1>
      <a:lt1>
        <a:sysClr val="window" lastClr="FFFFFF"/>
      </a:lt1>
      <a:dk2>
        <a:srgbClr val="1F497D"/>
      </a:dk2>
      <a:lt2>
        <a:srgbClr val="EEECE1"/>
      </a:lt2>
      <a:accent1>
        <a:srgbClr val="0091DA"/>
      </a:accent1>
      <a:accent2>
        <a:srgbClr val="BC204B"/>
      </a:accent2>
      <a:accent3>
        <a:srgbClr val="43B02A"/>
      </a:accent3>
      <a:accent4>
        <a:srgbClr val="EAAA00"/>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dirty="0" smtClean="0">
            <a:solidFill>
              <a:srgbClr val="003087"/>
            </a:solidFill>
            <a:latin typeface="Univers LT Std 45 Light"/>
            <a:cs typeface="Univers LT Std 45 Light"/>
          </a:defRPr>
        </a:defPPr>
      </a:lstStyle>
    </a:txDef>
  </a:objectDefaults>
  <a:extraClrSchemeLst/>
  <a:extLst>
    <a:ext uri="{05A4C25C-085E-4340-85A3-A5531E510DB2}">
      <thm15:themeFamily xmlns:thm15="http://schemas.microsoft.com/office/thememl/2012/main" name="Presentation8" id="{B0737602-BAEE-374A-BCC0-A4C85AA55C9D}" vid="{12CA7077-609E-4245-8275-AD6F2F00CD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449</Words>
  <Application>Microsoft Office PowerPoint</Application>
  <PresentationFormat>Widescreen</PresentationFormat>
  <Paragraphs>31</Paragraphs>
  <Slides>1</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3" baseType="lpstr">
      <vt:lpstr>Arial</vt:lpstr>
      <vt:lpstr>Calibri</vt:lpstr>
      <vt:lpstr>KPMG Extralight</vt:lpstr>
      <vt:lpstr>KPMG Thin</vt:lpstr>
      <vt:lpstr>Lucida Grande</vt:lpstr>
      <vt:lpstr>Univers for KPMG</vt:lpstr>
      <vt:lpstr>Univers for KPMG Cond</vt:lpstr>
      <vt:lpstr>Univers for KPMG Light</vt:lpstr>
      <vt:lpstr>Univers for KPMG Oblique</vt:lpstr>
      <vt:lpstr>Wingdings</vt:lpstr>
      <vt:lpstr>4_IL 16x9 Template</vt:lpstr>
      <vt:lpstr>think-cell Slide</vt:lpstr>
      <vt:lpstr>Ilanit Adesman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2020-03-25T21:24:56Z</dcterms:created>
  <dcterms:modified xsi:type="dcterms:W3CDTF">2022-11-23T07:47:38Z</dcterms:modified>
</cp:coreProperties>
</file>