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7772400" cy="10058400"/>
  <p:notesSz cx="6858000" cy="9144000"/>
  <p:defaultTextStyle>
    <a:defPPr>
      <a:defRPr lang="en-US"/>
    </a:defPPr>
    <a:lvl1pPr marL="0" algn="l" defTabSz="1141171" rtl="0" eaLnBrk="1" latinLnBrk="0" hangingPunct="1">
      <a:defRPr sz="2200" kern="1200">
        <a:solidFill>
          <a:schemeClr val="tx1"/>
        </a:solidFill>
        <a:latin typeface="+mn-lt"/>
        <a:ea typeface="+mn-ea"/>
        <a:cs typeface="+mn-cs"/>
      </a:defRPr>
    </a:lvl1pPr>
    <a:lvl2pPr marL="570586" algn="l" defTabSz="1141171" rtl="0" eaLnBrk="1" latinLnBrk="0" hangingPunct="1">
      <a:defRPr sz="2200" kern="1200">
        <a:solidFill>
          <a:schemeClr val="tx1"/>
        </a:solidFill>
        <a:latin typeface="+mn-lt"/>
        <a:ea typeface="+mn-ea"/>
        <a:cs typeface="+mn-cs"/>
      </a:defRPr>
    </a:lvl2pPr>
    <a:lvl3pPr marL="1141171" algn="l" defTabSz="1141171" rtl="0" eaLnBrk="1" latinLnBrk="0" hangingPunct="1">
      <a:defRPr sz="2200" kern="1200">
        <a:solidFill>
          <a:schemeClr val="tx1"/>
        </a:solidFill>
        <a:latin typeface="+mn-lt"/>
        <a:ea typeface="+mn-ea"/>
        <a:cs typeface="+mn-cs"/>
      </a:defRPr>
    </a:lvl3pPr>
    <a:lvl4pPr marL="1711757" algn="l" defTabSz="1141171" rtl="0" eaLnBrk="1" latinLnBrk="0" hangingPunct="1">
      <a:defRPr sz="2200" kern="1200">
        <a:solidFill>
          <a:schemeClr val="tx1"/>
        </a:solidFill>
        <a:latin typeface="+mn-lt"/>
        <a:ea typeface="+mn-ea"/>
        <a:cs typeface="+mn-cs"/>
      </a:defRPr>
    </a:lvl4pPr>
    <a:lvl5pPr marL="2282342" algn="l" defTabSz="1141171" rtl="0" eaLnBrk="1" latinLnBrk="0" hangingPunct="1">
      <a:defRPr sz="2200" kern="1200">
        <a:solidFill>
          <a:schemeClr val="tx1"/>
        </a:solidFill>
        <a:latin typeface="+mn-lt"/>
        <a:ea typeface="+mn-ea"/>
        <a:cs typeface="+mn-cs"/>
      </a:defRPr>
    </a:lvl5pPr>
    <a:lvl6pPr marL="2852928" algn="l" defTabSz="1141171" rtl="0" eaLnBrk="1" latinLnBrk="0" hangingPunct="1">
      <a:defRPr sz="2200" kern="1200">
        <a:solidFill>
          <a:schemeClr val="tx1"/>
        </a:solidFill>
        <a:latin typeface="+mn-lt"/>
        <a:ea typeface="+mn-ea"/>
        <a:cs typeface="+mn-cs"/>
      </a:defRPr>
    </a:lvl6pPr>
    <a:lvl7pPr marL="3423514" algn="l" defTabSz="1141171" rtl="0" eaLnBrk="1" latinLnBrk="0" hangingPunct="1">
      <a:defRPr sz="2200" kern="1200">
        <a:solidFill>
          <a:schemeClr val="tx1"/>
        </a:solidFill>
        <a:latin typeface="+mn-lt"/>
        <a:ea typeface="+mn-ea"/>
        <a:cs typeface="+mn-cs"/>
      </a:defRPr>
    </a:lvl7pPr>
    <a:lvl8pPr marL="3994099" algn="l" defTabSz="1141171" rtl="0" eaLnBrk="1" latinLnBrk="0" hangingPunct="1">
      <a:defRPr sz="2200" kern="1200">
        <a:solidFill>
          <a:schemeClr val="tx1"/>
        </a:solidFill>
        <a:latin typeface="+mn-lt"/>
        <a:ea typeface="+mn-ea"/>
        <a:cs typeface="+mn-cs"/>
      </a:defRPr>
    </a:lvl8pPr>
    <a:lvl9pPr marL="4564685" algn="l" defTabSz="1141171"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17E"/>
    <a:srgbClr val="EF8B22"/>
    <a:srgbClr val="C1B900"/>
    <a:srgbClr val="505050"/>
    <a:srgbClr val="D9D9D9"/>
    <a:srgbClr val="D64227"/>
    <a:srgbClr val="622650"/>
    <a:srgbClr val="84C7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0" d="100"/>
          <a:sy n="200" d="100"/>
        </p:scale>
        <p:origin x="-1426" y="-3077"/>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35EA36-9838-4DFE-B255-3F0186FAE4A7}" type="datetimeFigureOut">
              <a:rPr lang="en-US" smtClean="0"/>
              <a:t>8/30/2023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E8961-A55E-40CC-B417-8F3F5C66BE28}" type="slidenum">
              <a:rPr lang="en-US" smtClean="0"/>
              <a:t>‹#›</a:t>
            </a:fld>
            <a:endParaRPr lang="en-US"/>
          </a:p>
        </p:txBody>
      </p:sp>
    </p:spTree>
    <p:extLst>
      <p:ext uri="{BB962C8B-B14F-4D97-AF65-F5344CB8AC3E}">
        <p14:creationId xmlns:p14="http://schemas.microsoft.com/office/powerpoint/2010/main" val="35597252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6454D-B27F-4F3A-B66D-D7A6751D7148}" type="datetimeFigureOut">
              <a:rPr lang="en-US" smtClean="0"/>
              <a:t>8/30/2023</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1F53CD-A3ED-4DDB-9FCB-3CC1B59EE28B}" type="slidenum">
              <a:rPr lang="en-US" smtClean="0"/>
              <a:t>‹#›</a:t>
            </a:fld>
            <a:endParaRPr lang="en-US"/>
          </a:p>
        </p:txBody>
      </p:sp>
    </p:spTree>
    <p:extLst>
      <p:ext uri="{BB962C8B-B14F-4D97-AF65-F5344CB8AC3E}">
        <p14:creationId xmlns:p14="http://schemas.microsoft.com/office/powerpoint/2010/main" val="1691229652"/>
      </p:ext>
    </p:extLst>
  </p:cSld>
  <p:clrMap bg1="lt1" tx1="dk1" bg2="lt2" tx2="dk2" accent1="accent1" accent2="accent2" accent3="accent3" accent4="accent4" accent5="accent5" accent6="accent6" hlink="hlink" folHlink="folHlink"/>
  <p:hf hdr="0" ftr="0" dt="0"/>
  <p:notesStyle>
    <a:lvl1pPr marL="0" algn="l" defTabSz="1141171" rtl="0" eaLnBrk="1" latinLnBrk="0" hangingPunct="1">
      <a:defRPr sz="1500" kern="1200">
        <a:solidFill>
          <a:schemeClr val="tx1"/>
        </a:solidFill>
        <a:latin typeface="+mn-lt"/>
        <a:ea typeface="+mn-ea"/>
        <a:cs typeface="+mn-cs"/>
      </a:defRPr>
    </a:lvl1pPr>
    <a:lvl2pPr marL="570586" algn="l" defTabSz="1141171" rtl="0" eaLnBrk="1" latinLnBrk="0" hangingPunct="1">
      <a:defRPr sz="1500" kern="1200">
        <a:solidFill>
          <a:schemeClr val="tx1"/>
        </a:solidFill>
        <a:latin typeface="+mn-lt"/>
        <a:ea typeface="+mn-ea"/>
        <a:cs typeface="+mn-cs"/>
      </a:defRPr>
    </a:lvl2pPr>
    <a:lvl3pPr marL="1141171" algn="l" defTabSz="1141171" rtl="0" eaLnBrk="1" latinLnBrk="0" hangingPunct="1">
      <a:defRPr sz="1500" kern="1200">
        <a:solidFill>
          <a:schemeClr val="tx1"/>
        </a:solidFill>
        <a:latin typeface="+mn-lt"/>
        <a:ea typeface="+mn-ea"/>
        <a:cs typeface="+mn-cs"/>
      </a:defRPr>
    </a:lvl3pPr>
    <a:lvl4pPr marL="1711757" algn="l" defTabSz="1141171" rtl="0" eaLnBrk="1" latinLnBrk="0" hangingPunct="1">
      <a:defRPr sz="1500" kern="1200">
        <a:solidFill>
          <a:schemeClr val="tx1"/>
        </a:solidFill>
        <a:latin typeface="+mn-lt"/>
        <a:ea typeface="+mn-ea"/>
        <a:cs typeface="+mn-cs"/>
      </a:defRPr>
    </a:lvl4pPr>
    <a:lvl5pPr marL="2282342" algn="l" defTabSz="1141171" rtl="0" eaLnBrk="1" latinLnBrk="0" hangingPunct="1">
      <a:defRPr sz="1500" kern="1200">
        <a:solidFill>
          <a:schemeClr val="tx1"/>
        </a:solidFill>
        <a:latin typeface="+mn-lt"/>
        <a:ea typeface="+mn-ea"/>
        <a:cs typeface="+mn-cs"/>
      </a:defRPr>
    </a:lvl5pPr>
    <a:lvl6pPr marL="2852928" algn="l" defTabSz="1141171" rtl="0" eaLnBrk="1" latinLnBrk="0" hangingPunct="1">
      <a:defRPr sz="1500" kern="1200">
        <a:solidFill>
          <a:schemeClr val="tx1"/>
        </a:solidFill>
        <a:latin typeface="+mn-lt"/>
        <a:ea typeface="+mn-ea"/>
        <a:cs typeface="+mn-cs"/>
      </a:defRPr>
    </a:lvl6pPr>
    <a:lvl7pPr marL="3423514" algn="l" defTabSz="1141171" rtl="0" eaLnBrk="1" latinLnBrk="0" hangingPunct="1">
      <a:defRPr sz="1500" kern="1200">
        <a:solidFill>
          <a:schemeClr val="tx1"/>
        </a:solidFill>
        <a:latin typeface="+mn-lt"/>
        <a:ea typeface="+mn-ea"/>
        <a:cs typeface="+mn-cs"/>
      </a:defRPr>
    </a:lvl7pPr>
    <a:lvl8pPr marL="3994099" algn="l" defTabSz="1141171" rtl="0" eaLnBrk="1" latinLnBrk="0" hangingPunct="1">
      <a:defRPr sz="1500" kern="1200">
        <a:solidFill>
          <a:schemeClr val="tx1"/>
        </a:solidFill>
        <a:latin typeface="+mn-lt"/>
        <a:ea typeface="+mn-ea"/>
        <a:cs typeface="+mn-cs"/>
      </a:defRPr>
    </a:lvl8pPr>
    <a:lvl9pPr marL="4564685" algn="l" defTabSz="114117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1F53CD-A3ED-4DDB-9FCB-3CC1B59EE28B}" type="slidenum">
              <a:rPr lang="en-US" smtClean="0"/>
              <a:t>1</a:t>
            </a:fld>
            <a:endParaRPr lang="en-US"/>
          </a:p>
        </p:txBody>
      </p:sp>
    </p:spTree>
    <p:extLst>
      <p:ext uri="{BB962C8B-B14F-4D97-AF65-F5344CB8AC3E}">
        <p14:creationId xmlns:p14="http://schemas.microsoft.com/office/powerpoint/2010/main" val="411806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2" y="3124625"/>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70586" indent="0" algn="ctr">
              <a:buNone/>
              <a:defRPr>
                <a:solidFill>
                  <a:schemeClr val="tx1">
                    <a:tint val="75000"/>
                  </a:schemeClr>
                </a:solidFill>
              </a:defRPr>
            </a:lvl2pPr>
            <a:lvl3pPr marL="1141171" indent="0" algn="ctr">
              <a:buNone/>
              <a:defRPr>
                <a:solidFill>
                  <a:schemeClr val="tx1">
                    <a:tint val="75000"/>
                  </a:schemeClr>
                </a:solidFill>
              </a:defRPr>
            </a:lvl3pPr>
            <a:lvl4pPr marL="1711757" indent="0" algn="ctr">
              <a:buNone/>
              <a:defRPr>
                <a:solidFill>
                  <a:schemeClr val="tx1">
                    <a:tint val="75000"/>
                  </a:schemeClr>
                </a:solidFill>
              </a:defRPr>
            </a:lvl4pPr>
            <a:lvl5pPr marL="2282342" indent="0" algn="ctr">
              <a:buNone/>
              <a:defRPr>
                <a:solidFill>
                  <a:schemeClr val="tx1">
                    <a:tint val="75000"/>
                  </a:schemeClr>
                </a:solidFill>
              </a:defRPr>
            </a:lvl5pPr>
            <a:lvl6pPr marL="2852928" indent="0" algn="ctr">
              <a:buNone/>
              <a:defRPr>
                <a:solidFill>
                  <a:schemeClr val="tx1">
                    <a:tint val="75000"/>
                  </a:schemeClr>
                </a:solidFill>
              </a:defRPr>
            </a:lvl6pPr>
            <a:lvl7pPr marL="3423514" indent="0" algn="ctr">
              <a:buNone/>
              <a:defRPr>
                <a:solidFill>
                  <a:schemeClr val="tx1">
                    <a:tint val="75000"/>
                  </a:schemeClr>
                </a:solidFill>
              </a:defRPr>
            </a:lvl7pPr>
            <a:lvl8pPr marL="3994099" indent="0" algn="ctr">
              <a:buNone/>
              <a:defRPr>
                <a:solidFill>
                  <a:schemeClr val="tx1">
                    <a:tint val="75000"/>
                  </a:schemeClr>
                </a:solidFill>
              </a:defRPr>
            </a:lvl8pPr>
            <a:lvl9pPr marL="45646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45F34A-58DB-4FFE-801A-B73664081EE4}" type="datetime1">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199423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00DF52-9E9E-4678-A1A6-80E47A9011B3}" type="datetime1">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409990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89" y="302683"/>
            <a:ext cx="1748791" cy="643551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302683"/>
            <a:ext cx="5116831" cy="64355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CCE1AC-97A5-4435-9F9C-AEA9A19ABD13}" type="datetime1">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299498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2A4B30-76C7-475D-AF38-C740CB892ECE}" type="datetime1">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1787885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5000" b="1" cap="all"/>
            </a:lvl1pPr>
          </a:lstStyle>
          <a:p>
            <a:r>
              <a:rPr lang="en-US"/>
              <a:t>Click to edit Master title style</a:t>
            </a:r>
          </a:p>
        </p:txBody>
      </p:sp>
      <p:sp>
        <p:nvSpPr>
          <p:cNvPr id="3" name="Text Placeholder 2"/>
          <p:cNvSpPr>
            <a:spLocks noGrp="1"/>
          </p:cNvSpPr>
          <p:nvPr>
            <p:ph type="body" idx="1"/>
          </p:nvPr>
        </p:nvSpPr>
        <p:spPr>
          <a:xfrm>
            <a:off x="613967" y="4263180"/>
            <a:ext cx="6606540" cy="2200274"/>
          </a:xfrm>
        </p:spPr>
        <p:txBody>
          <a:bodyPr anchor="b"/>
          <a:lstStyle>
            <a:lvl1pPr marL="0" indent="0">
              <a:buNone/>
              <a:defRPr sz="2500">
                <a:solidFill>
                  <a:schemeClr val="tx1">
                    <a:tint val="75000"/>
                  </a:schemeClr>
                </a:solidFill>
              </a:defRPr>
            </a:lvl1pPr>
            <a:lvl2pPr marL="570586" indent="0">
              <a:buNone/>
              <a:defRPr sz="2200">
                <a:solidFill>
                  <a:schemeClr val="tx1">
                    <a:tint val="75000"/>
                  </a:schemeClr>
                </a:solidFill>
              </a:defRPr>
            </a:lvl2pPr>
            <a:lvl3pPr marL="1141171" indent="0">
              <a:buNone/>
              <a:defRPr sz="2000">
                <a:solidFill>
                  <a:schemeClr val="tx1">
                    <a:tint val="75000"/>
                  </a:schemeClr>
                </a:solidFill>
              </a:defRPr>
            </a:lvl3pPr>
            <a:lvl4pPr marL="1711757" indent="0">
              <a:buNone/>
              <a:defRPr sz="1700">
                <a:solidFill>
                  <a:schemeClr val="tx1">
                    <a:tint val="75000"/>
                  </a:schemeClr>
                </a:solidFill>
              </a:defRPr>
            </a:lvl4pPr>
            <a:lvl5pPr marL="2282342" indent="0">
              <a:buNone/>
              <a:defRPr sz="1700">
                <a:solidFill>
                  <a:schemeClr val="tx1">
                    <a:tint val="75000"/>
                  </a:schemeClr>
                </a:solidFill>
              </a:defRPr>
            </a:lvl5pPr>
            <a:lvl6pPr marL="2852928" indent="0">
              <a:buNone/>
              <a:defRPr sz="1700">
                <a:solidFill>
                  <a:schemeClr val="tx1">
                    <a:tint val="75000"/>
                  </a:schemeClr>
                </a:solidFill>
              </a:defRPr>
            </a:lvl6pPr>
            <a:lvl7pPr marL="3423514" indent="0">
              <a:buNone/>
              <a:defRPr sz="1700">
                <a:solidFill>
                  <a:schemeClr val="tx1">
                    <a:tint val="75000"/>
                  </a:schemeClr>
                </a:solidFill>
              </a:defRPr>
            </a:lvl7pPr>
            <a:lvl8pPr marL="3994099" indent="0">
              <a:buNone/>
              <a:defRPr sz="1700">
                <a:solidFill>
                  <a:schemeClr val="tx1">
                    <a:tint val="75000"/>
                  </a:schemeClr>
                </a:solidFill>
              </a:defRPr>
            </a:lvl8pPr>
            <a:lvl9pPr marL="4564685"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71A1EE-E0A0-4BAF-BD0A-457E5E1DE5B0}" type="datetime1">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172526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1" y="1760222"/>
            <a:ext cx="3432811" cy="497797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1760222"/>
            <a:ext cx="3432811" cy="497797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05203-0B22-47E3-A232-FB92F5A13F26}" type="datetime1">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369788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4"/>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500"/>
            <a:ext cx="3434160" cy="938319"/>
          </a:xfrm>
        </p:spPr>
        <p:txBody>
          <a:bodyPr anchor="b"/>
          <a:lstStyle>
            <a:lvl1pPr marL="0" indent="0">
              <a:buNone/>
              <a:defRPr sz="3000" b="1"/>
            </a:lvl1pPr>
            <a:lvl2pPr marL="570586" indent="0">
              <a:buNone/>
              <a:defRPr sz="2500" b="1"/>
            </a:lvl2pPr>
            <a:lvl3pPr marL="1141171" indent="0">
              <a:buNone/>
              <a:defRPr sz="2200" b="1"/>
            </a:lvl3pPr>
            <a:lvl4pPr marL="1711757" indent="0">
              <a:buNone/>
              <a:defRPr sz="2000" b="1"/>
            </a:lvl4pPr>
            <a:lvl5pPr marL="2282342" indent="0">
              <a:buNone/>
              <a:defRPr sz="2000" b="1"/>
            </a:lvl5pPr>
            <a:lvl6pPr marL="2852928" indent="0">
              <a:buNone/>
              <a:defRPr sz="2000" b="1"/>
            </a:lvl6pPr>
            <a:lvl7pPr marL="3423514" indent="0">
              <a:buNone/>
              <a:defRPr sz="2000" b="1"/>
            </a:lvl7pPr>
            <a:lvl8pPr marL="3994099" indent="0">
              <a:buNone/>
              <a:defRPr sz="2000" b="1"/>
            </a:lvl8pPr>
            <a:lvl9pPr marL="4564685" indent="0">
              <a:buNone/>
              <a:defRPr sz="20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3" y="2251500"/>
            <a:ext cx="3435508" cy="938319"/>
          </a:xfrm>
        </p:spPr>
        <p:txBody>
          <a:bodyPr anchor="b"/>
          <a:lstStyle>
            <a:lvl1pPr marL="0" indent="0">
              <a:buNone/>
              <a:defRPr sz="3000" b="1"/>
            </a:lvl1pPr>
            <a:lvl2pPr marL="570586" indent="0">
              <a:buNone/>
              <a:defRPr sz="2500" b="1"/>
            </a:lvl2pPr>
            <a:lvl3pPr marL="1141171" indent="0">
              <a:buNone/>
              <a:defRPr sz="2200" b="1"/>
            </a:lvl3pPr>
            <a:lvl4pPr marL="1711757" indent="0">
              <a:buNone/>
              <a:defRPr sz="2000" b="1"/>
            </a:lvl4pPr>
            <a:lvl5pPr marL="2282342" indent="0">
              <a:buNone/>
              <a:defRPr sz="2000" b="1"/>
            </a:lvl5pPr>
            <a:lvl6pPr marL="2852928" indent="0">
              <a:buNone/>
              <a:defRPr sz="2000" b="1"/>
            </a:lvl6pPr>
            <a:lvl7pPr marL="3423514" indent="0">
              <a:buNone/>
              <a:defRPr sz="2000" b="1"/>
            </a:lvl7pPr>
            <a:lvl8pPr marL="3994099" indent="0">
              <a:buNone/>
              <a:defRPr sz="2000" b="1"/>
            </a:lvl8pPr>
            <a:lvl9pPr marL="4564685" indent="0">
              <a:buNone/>
              <a:defRPr sz="2000" b="1"/>
            </a:lvl9pPr>
          </a:lstStyle>
          <a:p>
            <a:pPr lvl="0"/>
            <a:r>
              <a:rPr lang="en-US"/>
              <a:t>Click to edit Master text styles</a:t>
            </a:r>
          </a:p>
        </p:txBody>
      </p:sp>
      <p:sp>
        <p:nvSpPr>
          <p:cNvPr id="6" name="Content Placeholder 5"/>
          <p:cNvSpPr>
            <a:spLocks noGrp="1"/>
          </p:cNvSpPr>
          <p:nvPr>
            <p:ph sz="quarter" idx="4"/>
          </p:nvPr>
        </p:nvSpPr>
        <p:spPr>
          <a:xfrm>
            <a:off x="3948273" y="3189817"/>
            <a:ext cx="3435508" cy="5795222"/>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16B4CB-4A46-4649-A1C3-387268B36EE2}" type="datetime1">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91834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0179A5-E89E-43CA-AD0F-581CE5F055D7}" type="datetime1">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193186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AC282-07B3-40DF-A1AF-7AFE4AC43D57}" type="datetime1">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130304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1"/>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3038794" y="400477"/>
            <a:ext cx="4344987" cy="858456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6"/>
            <a:ext cx="2557066" cy="6880225"/>
          </a:xfrm>
        </p:spPr>
        <p:txBody>
          <a:bodyPr/>
          <a:lstStyle>
            <a:lvl1pPr marL="0" indent="0">
              <a:buNone/>
              <a:defRPr sz="1700"/>
            </a:lvl1pPr>
            <a:lvl2pPr marL="570586" indent="0">
              <a:buNone/>
              <a:defRPr sz="1500"/>
            </a:lvl2pPr>
            <a:lvl3pPr marL="1141171" indent="0">
              <a:buNone/>
              <a:defRPr sz="1200"/>
            </a:lvl3pPr>
            <a:lvl4pPr marL="1711757" indent="0">
              <a:buNone/>
              <a:defRPr sz="1100"/>
            </a:lvl4pPr>
            <a:lvl5pPr marL="2282342" indent="0">
              <a:buNone/>
              <a:defRPr sz="1100"/>
            </a:lvl5pPr>
            <a:lvl6pPr marL="2852928" indent="0">
              <a:buNone/>
              <a:defRPr sz="1100"/>
            </a:lvl6pPr>
            <a:lvl7pPr marL="3423514" indent="0">
              <a:buNone/>
              <a:defRPr sz="1100"/>
            </a:lvl7pPr>
            <a:lvl8pPr marL="3994099" indent="0">
              <a:buNone/>
              <a:defRPr sz="1100"/>
            </a:lvl8pPr>
            <a:lvl9pPr marL="456468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3B9A16C-3203-496B-B4EC-16630D9C9878}" type="datetime1">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224904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7"/>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4000"/>
            </a:lvl1pPr>
            <a:lvl2pPr marL="570586" indent="0">
              <a:buNone/>
              <a:defRPr sz="3500"/>
            </a:lvl2pPr>
            <a:lvl3pPr marL="1141171" indent="0">
              <a:buNone/>
              <a:defRPr sz="3000"/>
            </a:lvl3pPr>
            <a:lvl4pPr marL="1711757" indent="0">
              <a:buNone/>
              <a:defRPr sz="2500"/>
            </a:lvl4pPr>
            <a:lvl5pPr marL="2282342" indent="0">
              <a:buNone/>
              <a:defRPr sz="2500"/>
            </a:lvl5pPr>
            <a:lvl6pPr marL="2852928" indent="0">
              <a:buNone/>
              <a:defRPr sz="2500"/>
            </a:lvl6pPr>
            <a:lvl7pPr marL="3423514" indent="0">
              <a:buNone/>
              <a:defRPr sz="2500"/>
            </a:lvl7pPr>
            <a:lvl8pPr marL="3994099" indent="0">
              <a:buNone/>
              <a:defRPr sz="2500"/>
            </a:lvl8pPr>
            <a:lvl9pPr marL="4564685" indent="0">
              <a:buNone/>
              <a:defRPr sz="2500"/>
            </a:lvl9pPr>
          </a:lstStyle>
          <a:p>
            <a:r>
              <a:rPr lang="en-US"/>
              <a:t>Click icon to add picture</a:t>
            </a:r>
          </a:p>
        </p:txBody>
      </p:sp>
      <p:sp>
        <p:nvSpPr>
          <p:cNvPr id="4" name="Text Placeholder 3"/>
          <p:cNvSpPr>
            <a:spLocks noGrp="1"/>
          </p:cNvSpPr>
          <p:nvPr>
            <p:ph type="body" sz="half" idx="2"/>
          </p:nvPr>
        </p:nvSpPr>
        <p:spPr>
          <a:xfrm>
            <a:off x="1523445" y="7872096"/>
            <a:ext cx="4663440" cy="1180465"/>
          </a:xfrm>
        </p:spPr>
        <p:txBody>
          <a:bodyPr/>
          <a:lstStyle>
            <a:lvl1pPr marL="0" indent="0">
              <a:buNone/>
              <a:defRPr sz="1700"/>
            </a:lvl1pPr>
            <a:lvl2pPr marL="570586" indent="0">
              <a:buNone/>
              <a:defRPr sz="1500"/>
            </a:lvl2pPr>
            <a:lvl3pPr marL="1141171" indent="0">
              <a:buNone/>
              <a:defRPr sz="1200"/>
            </a:lvl3pPr>
            <a:lvl4pPr marL="1711757" indent="0">
              <a:buNone/>
              <a:defRPr sz="1100"/>
            </a:lvl4pPr>
            <a:lvl5pPr marL="2282342" indent="0">
              <a:buNone/>
              <a:defRPr sz="1100"/>
            </a:lvl5pPr>
            <a:lvl6pPr marL="2852928" indent="0">
              <a:buNone/>
              <a:defRPr sz="1100"/>
            </a:lvl6pPr>
            <a:lvl7pPr marL="3423514" indent="0">
              <a:buNone/>
              <a:defRPr sz="1100"/>
            </a:lvl7pPr>
            <a:lvl8pPr marL="3994099" indent="0">
              <a:buNone/>
              <a:defRPr sz="1100"/>
            </a:lvl8pPr>
            <a:lvl9pPr marL="456468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C12301AE-2351-4A29-B709-84556FD3B191}" type="datetime1">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5A60C-E430-4CBC-9CC1-BBB1433AC890}" type="slidenum">
              <a:rPr lang="en-US" smtClean="0"/>
              <a:t>‹#›</a:t>
            </a:fld>
            <a:endParaRPr lang="en-US"/>
          </a:p>
        </p:txBody>
      </p:sp>
    </p:spTree>
    <p:extLst>
      <p:ext uri="{BB962C8B-B14F-4D97-AF65-F5344CB8AC3E}">
        <p14:creationId xmlns:p14="http://schemas.microsoft.com/office/powerpoint/2010/main" val="229394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4"/>
            <a:ext cx="6995160" cy="1676400"/>
          </a:xfrm>
          <a:prstGeom prst="rect">
            <a:avLst/>
          </a:prstGeom>
        </p:spPr>
        <p:txBody>
          <a:bodyPr vert="horz" lIns="114117" tIns="57059" rIns="114117" bIns="57059" rtlCol="0" anchor="ctr">
            <a:normAutofit/>
          </a:bodyPr>
          <a:lstStyle/>
          <a:p>
            <a:r>
              <a:rPr lang="en-US"/>
              <a:t>Click to edit Master title style</a:t>
            </a:r>
          </a:p>
        </p:txBody>
      </p:sp>
      <p:sp>
        <p:nvSpPr>
          <p:cNvPr id="3" name="Text Placeholder 2"/>
          <p:cNvSpPr>
            <a:spLocks noGrp="1"/>
          </p:cNvSpPr>
          <p:nvPr>
            <p:ph type="body" idx="1"/>
          </p:nvPr>
        </p:nvSpPr>
        <p:spPr>
          <a:xfrm>
            <a:off x="388620" y="2346963"/>
            <a:ext cx="6995160" cy="6638079"/>
          </a:xfrm>
          <a:prstGeom prst="rect">
            <a:avLst/>
          </a:prstGeom>
        </p:spPr>
        <p:txBody>
          <a:bodyPr vert="horz" lIns="114117" tIns="57059" rIns="114117" bIns="570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7"/>
          </a:xfrm>
          <a:prstGeom prst="rect">
            <a:avLst/>
          </a:prstGeom>
        </p:spPr>
        <p:txBody>
          <a:bodyPr vert="horz" lIns="114117" tIns="57059" rIns="114117" bIns="57059" rtlCol="0" anchor="ctr"/>
          <a:lstStyle>
            <a:lvl1pPr algn="l">
              <a:defRPr sz="1500">
                <a:solidFill>
                  <a:schemeClr val="tx1">
                    <a:tint val="75000"/>
                  </a:schemeClr>
                </a:solidFill>
              </a:defRPr>
            </a:lvl1pPr>
          </a:lstStyle>
          <a:p>
            <a:fld id="{6D7B5F7D-6ADB-4340-8570-96FAC831F0AA}" type="datetime1">
              <a:rPr lang="en-US" smtClean="0"/>
              <a:t>8/30/2023</a:t>
            </a:fld>
            <a:endParaRPr lang="en-US"/>
          </a:p>
        </p:txBody>
      </p:sp>
      <p:sp>
        <p:nvSpPr>
          <p:cNvPr id="5" name="Footer Placeholder 4"/>
          <p:cNvSpPr>
            <a:spLocks noGrp="1"/>
          </p:cNvSpPr>
          <p:nvPr>
            <p:ph type="ftr" sz="quarter" idx="3"/>
          </p:nvPr>
        </p:nvSpPr>
        <p:spPr>
          <a:xfrm>
            <a:off x="2655572" y="9322648"/>
            <a:ext cx="2461260" cy="535517"/>
          </a:xfrm>
          <a:prstGeom prst="rect">
            <a:avLst/>
          </a:prstGeom>
        </p:spPr>
        <p:txBody>
          <a:bodyPr vert="horz" lIns="114117" tIns="57059" rIns="114117" bIns="57059"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14117" tIns="57059" rIns="114117" bIns="57059" rtlCol="0" anchor="ctr"/>
          <a:lstStyle>
            <a:lvl1pPr algn="r">
              <a:defRPr sz="1500">
                <a:solidFill>
                  <a:schemeClr val="tx1">
                    <a:tint val="75000"/>
                  </a:schemeClr>
                </a:solidFill>
              </a:defRPr>
            </a:lvl1pPr>
          </a:lstStyle>
          <a:p>
            <a:fld id="{9115A60C-E430-4CBC-9CC1-BBB1433AC890}" type="slidenum">
              <a:rPr lang="en-US" smtClean="0"/>
              <a:t>‹#›</a:t>
            </a:fld>
            <a:endParaRPr lang="en-US"/>
          </a:p>
        </p:txBody>
      </p:sp>
    </p:spTree>
    <p:extLst>
      <p:ext uri="{BB962C8B-B14F-4D97-AF65-F5344CB8AC3E}">
        <p14:creationId xmlns:p14="http://schemas.microsoft.com/office/powerpoint/2010/main" val="2931407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141171" rtl="0" eaLnBrk="1" latinLnBrk="0" hangingPunct="1">
        <a:spcBef>
          <a:spcPct val="0"/>
        </a:spcBef>
        <a:buNone/>
        <a:defRPr sz="5500" kern="1200">
          <a:solidFill>
            <a:schemeClr val="tx1"/>
          </a:solidFill>
          <a:latin typeface="+mj-lt"/>
          <a:ea typeface="+mj-ea"/>
          <a:cs typeface="+mj-cs"/>
        </a:defRPr>
      </a:lvl1pPr>
    </p:titleStyle>
    <p:bodyStyle>
      <a:lvl1pPr marL="427939" indent="-427939" algn="l" defTabSz="1141171"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927202" indent="-356616" algn="l" defTabSz="1141171"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2pPr>
      <a:lvl3pPr marL="1426464" indent="-285293" algn="l" defTabSz="1141171"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3pPr>
      <a:lvl4pPr marL="1997050"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567635"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138221"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708806"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279392"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849978" indent="-285293" algn="l" defTabSz="114117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en-US"/>
      </a:defPPr>
      <a:lvl1pPr marL="0" algn="l" defTabSz="1141171" rtl="0" eaLnBrk="1" latinLnBrk="0" hangingPunct="1">
        <a:defRPr sz="2200" kern="1200">
          <a:solidFill>
            <a:schemeClr val="tx1"/>
          </a:solidFill>
          <a:latin typeface="+mn-lt"/>
          <a:ea typeface="+mn-ea"/>
          <a:cs typeface="+mn-cs"/>
        </a:defRPr>
      </a:lvl1pPr>
      <a:lvl2pPr marL="570586" algn="l" defTabSz="1141171" rtl="0" eaLnBrk="1" latinLnBrk="0" hangingPunct="1">
        <a:defRPr sz="2200" kern="1200">
          <a:solidFill>
            <a:schemeClr val="tx1"/>
          </a:solidFill>
          <a:latin typeface="+mn-lt"/>
          <a:ea typeface="+mn-ea"/>
          <a:cs typeface="+mn-cs"/>
        </a:defRPr>
      </a:lvl2pPr>
      <a:lvl3pPr marL="1141171" algn="l" defTabSz="1141171" rtl="0" eaLnBrk="1" latinLnBrk="0" hangingPunct="1">
        <a:defRPr sz="2200" kern="1200">
          <a:solidFill>
            <a:schemeClr val="tx1"/>
          </a:solidFill>
          <a:latin typeface="+mn-lt"/>
          <a:ea typeface="+mn-ea"/>
          <a:cs typeface="+mn-cs"/>
        </a:defRPr>
      </a:lvl3pPr>
      <a:lvl4pPr marL="1711757" algn="l" defTabSz="1141171" rtl="0" eaLnBrk="1" latinLnBrk="0" hangingPunct="1">
        <a:defRPr sz="2200" kern="1200">
          <a:solidFill>
            <a:schemeClr val="tx1"/>
          </a:solidFill>
          <a:latin typeface="+mn-lt"/>
          <a:ea typeface="+mn-ea"/>
          <a:cs typeface="+mn-cs"/>
        </a:defRPr>
      </a:lvl4pPr>
      <a:lvl5pPr marL="2282342" algn="l" defTabSz="1141171" rtl="0" eaLnBrk="1" latinLnBrk="0" hangingPunct="1">
        <a:defRPr sz="2200" kern="1200">
          <a:solidFill>
            <a:schemeClr val="tx1"/>
          </a:solidFill>
          <a:latin typeface="+mn-lt"/>
          <a:ea typeface="+mn-ea"/>
          <a:cs typeface="+mn-cs"/>
        </a:defRPr>
      </a:lvl5pPr>
      <a:lvl6pPr marL="2852928" algn="l" defTabSz="1141171" rtl="0" eaLnBrk="1" latinLnBrk="0" hangingPunct="1">
        <a:defRPr sz="2200" kern="1200">
          <a:solidFill>
            <a:schemeClr val="tx1"/>
          </a:solidFill>
          <a:latin typeface="+mn-lt"/>
          <a:ea typeface="+mn-ea"/>
          <a:cs typeface="+mn-cs"/>
        </a:defRPr>
      </a:lvl6pPr>
      <a:lvl7pPr marL="3423514" algn="l" defTabSz="1141171" rtl="0" eaLnBrk="1" latinLnBrk="0" hangingPunct="1">
        <a:defRPr sz="2200" kern="1200">
          <a:solidFill>
            <a:schemeClr val="tx1"/>
          </a:solidFill>
          <a:latin typeface="+mn-lt"/>
          <a:ea typeface="+mn-ea"/>
          <a:cs typeface="+mn-cs"/>
        </a:defRPr>
      </a:lvl7pPr>
      <a:lvl8pPr marL="3994099" algn="l" defTabSz="1141171" rtl="0" eaLnBrk="1" latinLnBrk="0" hangingPunct="1">
        <a:defRPr sz="2200" kern="1200">
          <a:solidFill>
            <a:schemeClr val="tx1"/>
          </a:solidFill>
          <a:latin typeface="+mn-lt"/>
          <a:ea typeface="+mn-ea"/>
          <a:cs typeface="+mn-cs"/>
        </a:defRPr>
      </a:lvl8pPr>
      <a:lvl9pPr marL="4564685" algn="l" defTabSz="114117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83B84F-2C9F-44B1-90A3-FC3406307046}"/>
              </a:ext>
            </a:extLst>
          </p:cNvPr>
          <p:cNvPicPr>
            <a:picLocks noChangeAspect="1"/>
          </p:cNvPicPr>
          <p:nvPr/>
        </p:nvPicPr>
        <p:blipFill>
          <a:blip r:embed="rId3">
            <a:extLst>
              <a:ext uri="{28A0092B-C50C-407E-A947-70E740481C1C}">
                <a14:useLocalDpi xmlns:a14="http://schemas.microsoft.com/office/drawing/2010/main" val="0"/>
              </a:ext>
            </a:extLst>
          </a:blip>
          <a:srcRect t="1180" b="1180"/>
          <a:stretch/>
        </p:blipFill>
        <p:spPr>
          <a:xfrm>
            <a:off x="711233" y="2731613"/>
            <a:ext cx="1948087" cy="1902113"/>
          </a:xfrm>
          <a:prstGeom prst="rect">
            <a:avLst/>
          </a:prstGeom>
        </p:spPr>
      </p:pic>
      <p:sp>
        <p:nvSpPr>
          <p:cNvPr id="2" name="Title 1"/>
          <p:cNvSpPr>
            <a:spLocks noGrp="1"/>
          </p:cNvSpPr>
          <p:nvPr>
            <p:ph type="ctrTitle"/>
          </p:nvPr>
        </p:nvSpPr>
        <p:spPr>
          <a:xfrm>
            <a:off x="2661466" y="2666135"/>
            <a:ext cx="6100849" cy="509787"/>
          </a:xfrm>
        </p:spPr>
        <p:txBody>
          <a:bodyPr>
            <a:normAutofit fontScale="90000"/>
          </a:bodyPr>
          <a:lstStyle/>
          <a:p>
            <a:pPr algn="l"/>
            <a:r>
              <a:rPr lang="en-US" sz="2000" b="1" dirty="0">
                <a:solidFill>
                  <a:srgbClr val="00617E"/>
                </a:solidFill>
                <a:latin typeface="Segoe UI" panose="020B0502040204020203" pitchFamily="34" charset="0"/>
                <a:ea typeface="Segoe UI" panose="020B0502040204020203" pitchFamily="34" charset="0"/>
                <a:cs typeface="Segoe UI" panose="020B0502040204020203" pitchFamily="34" charset="0"/>
              </a:rPr>
              <a:t>ELLEN WILLADSEN</a:t>
            </a:r>
            <a:br>
              <a:rPr lang="en-US" sz="2000" b="1" dirty="0">
                <a:solidFill>
                  <a:srgbClr val="00617E"/>
                </a:solidFill>
                <a:latin typeface="Segoe UI" panose="020B0502040204020203" pitchFamily="34" charset="0"/>
                <a:ea typeface="Segoe UI" panose="020B0502040204020203" pitchFamily="34" charset="0"/>
                <a:cs typeface="Segoe UI" panose="020B0502040204020203" pitchFamily="34" charset="0"/>
              </a:rPr>
            </a:br>
            <a:r>
              <a:rPr lang="en-US" sz="2000" b="1" dirty="0">
                <a:solidFill>
                  <a:srgbClr val="00617E"/>
                </a:solidFill>
                <a:latin typeface="Segoe UI" panose="020B0502040204020203" pitchFamily="34" charset="0"/>
                <a:ea typeface="Segoe UI" panose="020B0502040204020203" pitchFamily="34" charset="0"/>
                <a:cs typeface="Segoe UI" panose="020B0502040204020203" pitchFamily="34" charset="0"/>
              </a:rPr>
              <a:t>CHIEF INNOVATION OFFICER/SHAREHOLDER</a:t>
            </a:r>
          </a:p>
        </p:txBody>
      </p:sp>
      <p:sp>
        <p:nvSpPr>
          <p:cNvPr id="32" name="Title 1">
            <a:extLst>
              <a:ext uri="{FF2B5EF4-FFF2-40B4-BE49-F238E27FC236}">
                <a16:creationId xmlns:a16="http://schemas.microsoft.com/office/drawing/2014/main" id="{83559D31-12D4-4283-AD4F-52390582B580}"/>
              </a:ext>
            </a:extLst>
          </p:cNvPr>
          <p:cNvSpPr txBox="1">
            <a:spLocks/>
          </p:cNvSpPr>
          <p:nvPr/>
        </p:nvSpPr>
        <p:spPr>
          <a:xfrm>
            <a:off x="2167131" y="9485841"/>
            <a:ext cx="3438137" cy="420159"/>
          </a:xfrm>
          <a:prstGeom prst="rect">
            <a:avLst/>
          </a:prstGeom>
        </p:spPr>
        <p:txBody>
          <a:bodyPr vert="horz" lIns="114117" tIns="57059" rIns="114117" bIns="57059" rtlCol="0" anchor="ctr">
            <a:normAutofit/>
          </a:bodyPr>
          <a:lstStyle>
            <a:lvl1pPr algn="ctr" defTabSz="1141171" rtl="0" eaLnBrk="1" latinLnBrk="0" hangingPunct="1">
              <a:spcBef>
                <a:spcPct val="0"/>
              </a:spcBef>
              <a:buNone/>
              <a:defRPr sz="5500" kern="1200">
                <a:solidFill>
                  <a:schemeClr val="tx1"/>
                </a:solidFill>
                <a:latin typeface="+mj-lt"/>
                <a:ea typeface="+mj-ea"/>
                <a:cs typeface="+mj-cs"/>
              </a:defRPr>
            </a:lvl1pPr>
          </a:lstStyle>
          <a:p>
            <a:r>
              <a:rPr lang="en-US" sz="900" b="1" dirty="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(800) 247.7756 </a:t>
            </a:r>
            <a:r>
              <a:rPr lang="en-US" sz="900" b="1" dirty="0">
                <a:solidFill>
                  <a:srgbClr val="C1B900"/>
                </a:solidFill>
                <a:latin typeface="Segoe UI" panose="020B0502040204020203" pitchFamily="34" charset="0"/>
                <a:ea typeface="Segoe UI" panose="020B0502040204020203" pitchFamily="34" charset="0"/>
                <a:cs typeface="Segoe UI" panose="020B0502040204020203" pitchFamily="34" charset="0"/>
              </a:rPr>
              <a:t>/ HOLMESMURPHY.COM</a:t>
            </a:r>
          </a:p>
        </p:txBody>
      </p:sp>
      <p:sp>
        <p:nvSpPr>
          <p:cNvPr id="18" name="TextBox 17">
            <a:extLst>
              <a:ext uri="{FF2B5EF4-FFF2-40B4-BE49-F238E27FC236}">
                <a16:creationId xmlns:a16="http://schemas.microsoft.com/office/drawing/2014/main" id="{9BEAA781-432F-4F2D-894C-FA6E1EF8333F}"/>
              </a:ext>
            </a:extLst>
          </p:cNvPr>
          <p:cNvSpPr txBox="1"/>
          <p:nvPr/>
        </p:nvSpPr>
        <p:spPr>
          <a:xfrm>
            <a:off x="2696883" y="3447091"/>
            <a:ext cx="3817680" cy="3833870"/>
          </a:xfrm>
          <a:prstGeom prst="rect">
            <a:avLst/>
          </a:prstGeom>
          <a:noFill/>
        </p:spPr>
        <p:txBody>
          <a:bodyPr wrap="square" rtlCol="0">
            <a:spAutoFit/>
          </a:bodyPr>
          <a:lstStyle/>
          <a:p>
            <a:pPr>
              <a:lnSpc>
                <a:spcPct val="114000"/>
              </a:lnSpc>
              <a:spcAft>
                <a:spcPts val="600"/>
              </a:spcAft>
            </a:pPr>
            <a:r>
              <a:rPr lang="en-US" sz="1200" baseline="30000" dirty="0">
                <a:latin typeface="Segoe UI" panose="020B0502040204020203" pitchFamily="34" charset="0"/>
                <a:ea typeface="Segoe UI" panose="020B0502040204020203" pitchFamily="34" charset="0"/>
                <a:cs typeface="Segoe UI" panose="020B0502040204020203" pitchFamily="34" charset="0"/>
              </a:rPr>
              <a:t>Ellen Willadsen joined Holmes Murphy in 1995. During her more than 28 years with the company, she’s played a key role in increasing Holmes Murphy’s profitability and providing invaluable counsel on major financial decisions. </a:t>
            </a:r>
          </a:p>
          <a:p>
            <a:pPr>
              <a:lnSpc>
                <a:spcPct val="114000"/>
              </a:lnSpc>
              <a:spcAft>
                <a:spcPts val="600"/>
              </a:spcAft>
            </a:pPr>
            <a:r>
              <a:rPr lang="en-US" sz="1200" baseline="30000" dirty="0">
                <a:latin typeface="Segoe UI" panose="020B0502040204020203" pitchFamily="34" charset="0"/>
                <a:ea typeface="Segoe UI" panose="020B0502040204020203" pitchFamily="34" charset="0"/>
                <a:cs typeface="Segoe UI" panose="020B0502040204020203" pitchFamily="34" charset="0"/>
              </a:rPr>
              <a:t>From 1995 to 2021, Ellen served as Chief Financial Officer (CFO), assisting in all strategic and tactical matters as they relate to budget management, evaluation of potential acquisitions, cost benefit analysis, and Holmes Murphy’s overall vision of growth. </a:t>
            </a:r>
          </a:p>
          <a:p>
            <a:pPr>
              <a:lnSpc>
                <a:spcPct val="114000"/>
              </a:lnSpc>
              <a:spcAft>
                <a:spcPts val="600"/>
              </a:spcAft>
            </a:pPr>
            <a:r>
              <a:rPr lang="en-US" sz="1200" baseline="30000" dirty="0">
                <a:latin typeface="Segoe UI" panose="020B0502040204020203" pitchFamily="34" charset="0"/>
                <a:ea typeface="Segoe UI" panose="020B0502040204020203" pitchFamily="34" charset="0"/>
                <a:cs typeface="Segoe UI" panose="020B0502040204020203" pitchFamily="34" charset="0"/>
              </a:rPr>
              <a:t>In 2021, Ellen transitioned to the role of Chief Innovation Officer (CIO) and serves as Holmes Murphy’s Executive Sponsor for BrokerTech Ventures. For many previous years, Ellen served on the Holmes Murphy Executive Committee (the first female to do so) and as a director on Holmes Murphy’s Board. She also previously served on the perpetuation, compensation, and audit committees, providing insight and helping make informed decisions that affect the </a:t>
            </a:r>
            <a:r>
              <a:rPr lang="en-US" sz="1200" baseline="30000">
                <a:latin typeface="Segoe UI" panose="020B0502040204020203" pitchFamily="34" charset="0"/>
                <a:ea typeface="Segoe UI" panose="020B0502040204020203" pitchFamily="34" charset="0"/>
                <a:cs typeface="Segoe UI" panose="020B0502040204020203" pitchFamily="34" charset="0"/>
              </a:rPr>
              <a:t>entire company</a:t>
            </a:r>
          </a:p>
          <a:p>
            <a:pPr>
              <a:lnSpc>
                <a:spcPct val="114000"/>
              </a:lnSpc>
              <a:spcAft>
                <a:spcPts val="600"/>
              </a:spcAft>
            </a:pPr>
            <a:r>
              <a:rPr lang="en-US" sz="1200" baseline="30000">
                <a:latin typeface="Segoe UI" panose="020B0502040204020203" pitchFamily="34" charset="0"/>
                <a:ea typeface="Segoe UI" panose="020B0502040204020203" pitchFamily="34" charset="0"/>
                <a:cs typeface="Segoe UI" panose="020B0502040204020203" pitchFamily="34" charset="0"/>
              </a:rPr>
              <a:t>A </a:t>
            </a:r>
            <a:r>
              <a:rPr lang="en-US" sz="1200" baseline="30000" dirty="0">
                <a:latin typeface="Segoe UI" panose="020B0502040204020203" pitchFamily="34" charset="0"/>
                <a:ea typeface="Segoe UI" panose="020B0502040204020203" pitchFamily="34" charset="0"/>
                <a:cs typeface="Segoe UI" panose="020B0502040204020203" pitchFamily="34" charset="0"/>
              </a:rPr>
              <a:t>graduate of the University of Iowa and a CPA, Ellen continues to contribute her diligent work ethic and financial expertise to move Holmes Murphy forward in achieving dynamic growth and innovation.</a:t>
            </a:r>
          </a:p>
          <a:p>
            <a:pPr>
              <a:lnSpc>
                <a:spcPct val="114000"/>
              </a:lnSpc>
              <a:spcAft>
                <a:spcPts val="600"/>
              </a:spcAft>
            </a:pPr>
            <a:r>
              <a:rPr lang="en-US" sz="1200" baseline="30000" dirty="0">
                <a:latin typeface="Segoe UI" panose="020B0502040204020203" pitchFamily="34" charset="0"/>
                <a:ea typeface="Segoe UI" panose="020B0502040204020203" pitchFamily="34" charset="0"/>
                <a:cs typeface="Segoe UI" panose="020B0502040204020203" pitchFamily="34" charset="0"/>
              </a:rPr>
              <a:t>Ellen is an active participant in the United Way’s Women United. She is also a member of the Iowa Society of CPA’s, was named the ISCPA’s Outstanding CPA in Business and Industry in 2019 and inducted into the Iowa Insurance Hall of Fame in 2022. Additionally, Ellen is a member of the Financial Executive Women (FEW) — an organization focused on mentoring and supporting women working in the financial sector. </a:t>
            </a:r>
          </a:p>
          <a:p>
            <a:pPr>
              <a:lnSpc>
                <a:spcPct val="114000"/>
              </a:lnSpc>
              <a:spcAft>
                <a:spcPts val="600"/>
              </a:spcAft>
            </a:pPr>
            <a:endParaRPr lang="en-US" sz="1200" baseline="30000" dirty="0">
              <a:latin typeface="Segoe UI" panose="020B0502040204020203" pitchFamily="34" charset="0"/>
              <a:ea typeface="Segoe UI" panose="020B0502040204020203" pitchFamily="34" charset="0"/>
              <a:cs typeface="Segoe UI" panose="020B0502040204020203" pitchFamily="34" charset="0"/>
            </a:endParaRPr>
          </a:p>
        </p:txBody>
      </p:sp>
      <p:pic>
        <p:nvPicPr>
          <p:cNvPr id="6" name="Picture 5">
            <a:extLst>
              <a:ext uri="{FF2B5EF4-FFF2-40B4-BE49-F238E27FC236}">
                <a16:creationId xmlns:a16="http://schemas.microsoft.com/office/drawing/2014/main" id="{93A6048B-68E9-48F5-8739-C7255B5C505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 y="-2396"/>
            <a:ext cx="7772400" cy="2427600"/>
          </a:xfrm>
          <a:prstGeom prst="rect">
            <a:avLst/>
          </a:prstGeom>
        </p:spPr>
      </p:pic>
      <p:pic>
        <p:nvPicPr>
          <p:cNvPr id="4" name="Picture 3" descr="Graphical user interface, application&#10;&#10;Description automatically generated">
            <a:extLst>
              <a:ext uri="{FF2B5EF4-FFF2-40B4-BE49-F238E27FC236}">
                <a16:creationId xmlns:a16="http://schemas.microsoft.com/office/drawing/2014/main" id="{0DC50947-3C48-498D-9D40-D98F6C1FE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2982" y="5257800"/>
            <a:ext cx="1624587" cy="3477775"/>
          </a:xfrm>
          <a:prstGeom prst="rect">
            <a:avLst/>
          </a:prstGeom>
        </p:spPr>
      </p:pic>
    </p:spTree>
    <p:extLst>
      <p:ext uri="{BB962C8B-B14F-4D97-AF65-F5344CB8AC3E}">
        <p14:creationId xmlns:p14="http://schemas.microsoft.com/office/powerpoint/2010/main" val="1313394036"/>
      </p:ext>
    </p:extLst>
  </p:cSld>
  <p:clrMapOvr>
    <a:masterClrMapping/>
  </p:clrMapOvr>
</p:sld>
</file>

<file path=ppt/theme/theme1.xml><?xml version="1.0" encoding="utf-8"?>
<a:theme xmlns:a="http://schemas.openxmlformats.org/drawingml/2006/main" name="Default Theme">
  <a:themeElements>
    <a:clrScheme name="Holmes Murphy">
      <a:dk1>
        <a:srgbClr val="505050"/>
      </a:dk1>
      <a:lt1>
        <a:srgbClr val="FFFFFF"/>
      </a:lt1>
      <a:dk2>
        <a:srgbClr val="A7A7A7"/>
      </a:dk2>
      <a:lt2>
        <a:srgbClr val="505050"/>
      </a:lt2>
      <a:accent1>
        <a:srgbClr val="622650"/>
      </a:accent1>
      <a:accent2>
        <a:srgbClr val="C1B900"/>
      </a:accent2>
      <a:accent3>
        <a:srgbClr val="84C7BC"/>
      </a:accent3>
      <a:accent4>
        <a:srgbClr val="D64227"/>
      </a:accent4>
      <a:accent5>
        <a:srgbClr val="622650"/>
      </a:accent5>
      <a:accent6>
        <a:srgbClr val="C1B900"/>
      </a:accent6>
      <a:hlink>
        <a:srgbClr val="0000FF"/>
      </a:hlink>
      <a:folHlink>
        <a:srgbClr val="7F00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7B5E9E8DABF341B2824E7E90E4DB64" ma:contentTypeVersion="12" ma:contentTypeDescription="Create a new document." ma:contentTypeScope="" ma:versionID="e20d6f557ec7478dbc90e43012588923">
  <xsd:schema xmlns:xsd="http://www.w3.org/2001/XMLSchema" xmlns:xs="http://www.w3.org/2001/XMLSchema" xmlns:p="http://schemas.microsoft.com/office/2006/metadata/properties" xmlns:ns2="a863b7fe-afe7-4837-b387-1663105fe0cc" xmlns:ns3="6df92a66-f714-48e9-b450-fdabf5005e17" targetNamespace="http://schemas.microsoft.com/office/2006/metadata/properties" ma:root="true" ma:fieldsID="8676f333cd9ffc002281f294f842f0b4" ns2:_="" ns3:_="">
    <xsd:import namespace="a863b7fe-afe7-4837-b387-1663105fe0cc"/>
    <xsd:import namespace="6df92a66-f714-48e9-b450-fdabf5005e1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63b7fe-afe7-4837-b387-1663105fe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2a1aa61-2f90-4169-ab01-c9034f569948"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f92a66-f714-48e9-b450-fdabf5005e1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f495315-2200-4cfa-bed6-24c456de838f}" ma:internalName="TaxCatchAll" ma:showField="CatchAllData" ma:web="6df92a66-f714-48e9-b450-fdabf5005e17">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91491B-319E-41DC-B197-3925B2FC2074}"/>
</file>

<file path=customXml/itemProps2.xml><?xml version="1.0" encoding="utf-8"?>
<ds:datastoreItem xmlns:ds="http://schemas.openxmlformats.org/officeDocument/2006/customXml" ds:itemID="{E6F969A2-2257-4B7F-87F6-D11DF6FDA7D8}"/>
</file>

<file path=docProps/app.xml><?xml version="1.0" encoding="utf-8"?>
<Properties xmlns="http://schemas.openxmlformats.org/officeDocument/2006/extended-properties" xmlns:vt="http://schemas.openxmlformats.org/officeDocument/2006/docPropsVTypes">
  <Template>Default Theme</Template>
  <TotalTime>821</TotalTime>
  <Words>292</Words>
  <Application>Microsoft Office PowerPoint</Application>
  <PresentationFormat>Custom</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Default Theme</vt:lpstr>
      <vt:lpstr>ELLEN WILLADSEN CHIEF INNOVATION OFFICER/SHAREHOLDER</vt:lpstr>
    </vt:vector>
  </TitlesOfParts>
  <Company>Holmes Murphy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Inhelder</dc:creator>
  <cp:lastModifiedBy>Ellen Willadsen</cp:lastModifiedBy>
  <cp:revision>54</cp:revision>
  <dcterms:created xsi:type="dcterms:W3CDTF">2017-01-31T16:06:41Z</dcterms:created>
  <dcterms:modified xsi:type="dcterms:W3CDTF">2023-08-30T15:59:41Z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f9a9fb5-8459-489b-9937-9305db2d4a1e_Enabled">
    <vt:lpwstr>True</vt:lpwstr>
  </property>
  <property fmtid="{D5CDD505-2E9C-101B-9397-08002B2CF9AE}" pid="3" name="MSIP_Label_af9a9fb5-8459-489b-9937-9305db2d4a1e_SiteId">
    <vt:lpwstr>08b82c73-ecf6-44a9-8c2f-82dc434cdbf6</vt:lpwstr>
  </property>
  <property fmtid="{D5CDD505-2E9C-101B-9397-08002B2CF9AE}" pid="4" name="MSIP_Label_af9a9fb5-8459-489b-9937-9305db2d4a1e_Ref">
    <vt:lpwstr>https://api.informationprotection.azure.com/api/08b82c73-ecf6-44a9-8c2f-82dc434cdbf6</vt:lpwstr>
  </property>
  <property fmtid="{D5CDD505-2E9C-101B-9397-08002B2CF9AE}" pid="5" name="MSIP_Label_af9a9fb5-8459-489b-9937-9305db2d4a1e_SetBy">
    <vt:lpwstr>PBoggio@holmesmurphy.com</vt:lpwstr>
  </property>
  <property fmtid="{D5CDD505-2E9C-101B-9397-08002B2CF9AE}" pid="6" name="MSIP_Label_af9a9fb5-8459-489b-9937-9305db2d4a1e_SetDate">
    <vt:lpwstr>2017-06-29T10:11:02.7307025-05:00</vt:lpwstr>
  </property>
  <property fmtid="{D5CDD505-2E9C-101B-9397-08002B2CF9AE}" pid="7" name="MSIP_Label_af9a9fb5-8459-489b-9937-9305db2d4a1e_Name">
    <vt:lpwstr>Public</vt:lpwstr>
  </property>
  <property fmtid="{D5CDD505-2E9C-101B-9397-08002B2CF9AE}" pid="8" name="MSIP_Label_af9a9fb5-8459-489b-9937-9305db2d4a1e_Application">
    <vt:lpwstr>Microsoft Azure Information Protection</vt:lpwstr>
  </property>
  <property fmtid="{D5CDD505-2E9C-101B-9397-08002B2CF9AE}" pid="9" name="MSIP_Label_af9a9fb5-8459-489b-9937-9305db2d4a1e_Extended_MSFT_Method">
    <vt:lpwstr>Automatic</vt:lpwstr>
  </property>
  <property fmtid="{D5CDD505-2E9C-101B-9397-08002B2CF9AE}" pid="10" name="Sensitivity">
    <vt:lpwstr>Public</vt:lpwstr>
  </property>
</Properties>
</file>